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2"/>
    <p:sldId id="257" r:id="rId3"/>
  </p:sldIdLst>
  <p:sldSz cx="10688638" cy="7562850"/>
  <p:notesSz cx="6858000" cy="9144000"/>
  <p:defaultTextStyle>
    <a:defPPr>
      <a:defRPr lang="fr-FR"/>
    </a:defPPr>
    <a:lvl1pPr algn="l" rtl="0" fontAlgn="base">
      <a:spcBef>
        <a:spcPct val="0"/>
      </a:spcBef>
      <a:spcAft>
        <a:spcPct val="0"/>
      </a:spcAft>
      <a:defRPr kern="1200">
        <a:solidFill>
          <a:schemeClr val="tx1"/>
        </a:solidFill>
        <a:latin typeface="Calibri" pitchFamily="34" charset="0"/>
        <a:ea typeface="ヒラギノ角ゴ Pro W3"/>
        <a:cs typeface="ヒラギノ角ゴ Pro W3"/>
      </a:defRPr>
    </a:lvl1pPr>
    <a:lvl2pPr marL="496888" indent="-39688" algn="l" rtl="0" fontAlgn="base">
      <a:spcBef>
        <a:spcPct val="0"/>
      </a:spcBef>
      <a:spcAft>
        <a:spcPct val="0"/>
      </a:spcAft>
      <a:defRPr kern="1200">
        <a:solidFill>
          <a:schemeClr val="tx1"/>
        </a:solidFill>
        <a:latin typeface="Calibri" pitchFamily="34" charset="0"/>
        <a:ea typeface="ヒラギノ角ゴ Pro W3"/>
        <a:cs typeface="ヒラギノ角ゴ Pro W3"/>
      </a:defRPr>
    </a:lvl2pPr>
    <a:lvl3pPr marL="995363" indent="-80963" algn="l" rtl="0" fontAlgn="base">
      <a:spcBef>
        <a:spcPct val="0"/>
      </a:spcBef>
      <a:spcAft>
        <a:spcPct val="0"/>
      </a:spcAft>
      <a:defRPr kern="1200">
        <a:solidFill>
          <a:schemeClr val="tx1"/>
        </a:solidFill>
        <a:latin typeface="Calibri" pitchFamily="34" charset="0"/>
        <a:ea typeface="ヒラギノ角ゴ Pro W3"/>
        <a:cs typeface="ヒラギノ角ゴ Pro W3"/>
      </a:defRPr>
    </a:lvl3pPr>
    <a:lvl4pPr marL="1492250" indent="-120650" algn="l" rtl="0" fontAlgn="base">
      <a:spcBef>
        <a:spcPct val="0"/>
      </a:spcBef>
      <a:spcAft>
        <a:spcPct val="0"/>
      </a:spcAft>
      <a:defRPr kern="1200">
        <a:solidFill>
          <a:schemeClr val="tx1"/>
        </a:solidFill>
        <a:latin typeface="Calibri" pitchFamily="34" charset="0"/>
        <a:ea typeface="ヒラギノ角ゴ Pro W3"/>
        <a:cs typeface="ヒラギノ角ゴ Pro W3"/>
      </a:defRPr>
    </a:lvl4pPr>
    <a:lvl5pPr marL="1990725" indent="-161925" algn="l" rtl="0" fontAlgn="base">
      <a:spcBef>
        <a:spcPct val="0"/>
      </a:spcBef>
      <a:spcAft>
        <a:spcPct val="0"/>
      </a:spcAft>
      <a:defRPr kern="1200">
        <a:solidFill>
          <a:schemeClr val="tx1"/>
        </a:solidFill>
        <a:latin typeface="Calibri" pitchFamily="34" charset="0"/>
        <a:ea typeface="ヒラギノ角ゴ Pro W3"/>
        <a:cs typeface="ヒラギノ角ゴ Pro W3"/>
      </a:defRPr>
    </a:lvl5pPr>
    <a:lvl6pPr marL="2286000" algn="l" defTabSz="914400" rtl="0" eaLnBrk="1" latinLnBrk="0" hangingPunct="1">
      <a:defRPr kern="1200">
        <a:solidFill>
          <a:schemeClr val="tx1"/>
        </a:solidFill>
        <a:latin typeface="Calibri" pitchFamily="34" charset="0"/>
        <a:ea typeface="ヒラギノ角ゴ Pro W3"/>
        <a:cs typeface="ヒラギノ角ゴ Pro W3"/>
      </a:defRPr>
    </a:lvl6pPr>
    <a:lvl7pPr marL="2743200" algn="l" defTabSz="914400" rtl="0" eaLnBrk="1" latinLnBrk="0" hangingPunct="1">
      <a:defRPr kern="1200">
        <a:solidFill>
          <a:schemeClr val="tx1"/>
        </a:solidFill>
        <a:latin typeface="Calibri" pitchFamily="34" charset="0"/>
        <a:ea typeface="ヒラギノ角ゴ Pro W3"/>
        <a:cs typeface="ヒラギノ角ゴ Pro W3"/>
      </a:defRPr>
    </a:lvl7pPr>
    <a:lvl8pPr marL="3200400" algn="l" defTabSz="914400" rtl="0" eaLnBrk="1" latinLnBrk="0" hangingPunct="1">
      <a:defRPr kern="1200">
        <a:solidFill>
          <a:schemeClr val="tx1"/>
        </a:solidFill>
        <a:latin typeface="Calibri" pitchFamily="34" charset="0"/>
        <a:ea typeface="ヒラギノ角ゴ Pro W3"/>
        <a:cs typeface="ヒラギノ角ゴ Pro W3"/>
      </a:defRPr>
    </a:lvl8pPr>
    <a:lvl9pPr marL="3657600" algn="l" defTabSz="914400" rtl="0" eaLnBrk="1" latinLnBrk="0" hangingPunct="1">
      <a:defRPr kern="1200">
        <a:solidFill>
          <a:schemeClr val="tx1"/>
        </a:solidFill>
        <a:latin typeface="Calibri"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382">
          <p15:clr>
            <a:srgbClr val="A4A3A4"/>
          </p15:clr>
        </p15:guide>
        <p15:guide id="2" pos="336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rbl-Rieger, Susanne" initials="GS" lastIdx="1" clrIdx="0"/>
  <p:cmAuthor id="1" name="Beverly Baker" initials="BB" lastIdx="1" clrIdx="1"/>
  <p:cmAuthor id="2" name="Wegerer, Jochen" initials="WJ" lastIdx="1" clrIdx="2">
    <p:extLst>
      <p:ext uri="{19B8F6BF-5375-455C-9EA6-DF929625EA0E}">
        <p15:presenceInfo xmlns:p15="http://schemas.microsoft.com/office/powerpoint/2012/main" userId="S-1-5-21-3638089868-3081175115-313297729-421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2923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4660"/>
  </p:normalViewPr>
  <p:slideViewPr>
    <p:cSldViewPr>
      <p:cViewPr varScale="1">
        <p:scale>
          <a:sx n="74" d="100"/>
          <a:sy n="74" d="100"/>
        </p:scale>
        <p:origin x="1862" y="72"/>
      </p:cViewPr>
      <p:guideLst>
        <p:guide orient="horz" pos="2382"/>
        <p:guide pos="336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ヒラギノ角ゴ Pro W3" pitchFamily="126" charset="-128"/>
                <a:cs typeface="+mn-cs"/>
              </a:defRPr>
            </a:lvl1pPr>
          </a:lstStyle>
          <a:p>
            <a:pPr>
              <a:defRPr/>
            </a:pPr>
            <a:endParaRPr lang="fr-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ヒラギノ角ゴ Pro W3" pitchFamily="126" charset="-128"/>
                <a:cs typeface="+mn-cs"/>
              </a:defRPr>
            </a:lvl1pPr>
          </a:lstStyle>
          <a:p>
            <a:pPr>
              <a:defRPr/>
            </a:pPr>
            <a:fld id="{1866A15F-CA67-4D81-BEA6-3A7E6D991B0D}" type="datetimeFigureOut">
              <a:rPr lang="fr-BE"/>
              <a:pPr>
                <a:defRPr/>
              </a:pPr>
              <a:t>21-09-23</a:t>
            </a:fld>
            <a:endParaRPr lang="fr-BE"/>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pPr lvl="0"/>
            <a:endParaRPr lang="fr-BE"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r-BE"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ヒラギノ角ゴ Pro W3" pitchFamily="126" charset="-128"/>
                <a:cs typeface="+mn-cs"/>
              </a:defRPr>
            </a:lvl1pPr>
          </a:lstStyle>
          <a:p>
            <a:pPr>
              <a:defRPr/>
            </a:pPr>
            <a:endParaRPr lang="fr-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ヒラギノ角ゴ Pro W3" pitchFamily="126" charset="-128"/>
                <a:cs typeface="+mn-cs"/>
              </a:defRPr>
            </a:lvl1pPr>
          </a:lstStyle>
          <a:p>
            <a:pPr>
              <a:defRPr/>
            </a:pPr>
            <a:fld id="{0AC02E89-5D5F-487C-A6A2-884EFB709CCC}" type="slidenum">
              <a:rPr lang="fr-BE"/>
              <a:pPr>
                <a:defRPr/>
              </a:pPr>
              <a:t>‹#›</a:t>
            </a:fld>
            <a:endParaRPr lang="fr-BE"/>
          </a:p>
        </p:txBody>
      </p:sp>
    </p:spTree>
    <p:extLst>
      <p:ext uri="{BB962C8B-B14F-4D97-AF65-F5344CB8AC3E}">
        <p14:creationId xmlns:p14="http://schemas.microsoft.com/office/powerpoint/2010/main" val="2286222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ltLang="es-ES"/>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CAD5BF-C68F-4847-84EE-2F5B7CA64BF1}" type="slidenum">
              <a:rPr lang="fr-BE" altLang="es-ES" smtClean="0">
                <a:ea typeface="ヒラギノ角ゴ Pro W3"/>
                <a:cs typeface="ヒラギノ角ゴ Pro W3"/>
              </a:rPr>
              <a:pPr/>
              <a:t>2</a:t>
            </a:fld>
            <a:endParaRPr lang="fr-BE" altLang="es-ES">
              <a:ea typeface="ヒラギノ角ゴ Pro W3"/>
              <a:cs typeface="ヒラギノ角ゴ Pro W3"/>
            </a:endParaRPr>
          </a:p>
        </p:txBody>
      </p:sp>
    </p:spTree>
    <p:extLst>
      <p:ext uri="{BB962C8B-B14F-4D97-AF65-F5344CB8AC3E}">
        <p14:creationId xmlns:p14="http://schemas.microsoft.com/office/powerpoint/2010/main" val="241886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648" y="2349387"/>
            <a:ext cx="9085342" cy="1621111"/>
          </a:xfrm>
        </p:spPr>
        <p:txBody>
          <a:bodyPr/>
          <a:lstStyle/>
          <a:p>
            <a:r>
              <a:rPr lang="fr-FR"/>
              <a:t>Modifiez le style du titre</a:t>
            </a:r>
            <a:endParaRPr lang="fr-BE"/>
          </a:p>
        </p:txBody>
      </p:sp>
      <p:sp>
        <p:nvSpPr>
          <p:cNvPr id="3" name="Sous-titre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FC30EB02-865F-45B0-9320-BE4368D5ACCA}" type="datetimeFigureOut">
              <a:rPr lang="fr-BE"/>
              <a:pPr>
                <a:defRPr/>
              </a:pPr>
              <a:t>21-09-23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7A925BF1-3F9F-422E-A753-2A4E23FC5CB0}" type="slidenum">
              <a:rPr lang="fr-BE"/>
              <a:pPr>
                <a:defRPr/>
              </a:pPr>
              <a:t>‹#›</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093101D7-C69A-4A84-8D8E-010B6E4AF196}" type="datetimeFigureOut">
              <a:rPr lang="fr-BE"/>
              <a:pPr>
                <a:defRPr/>
              </a:pPr>
              <a:t>21-09-23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685B8C2B-916B-41CE-A29B-B7CF188E988E}" type="slidenum">
              <a:rPr lang="fr-BE"/>
              <a:pPr>
                <a:defRPr/>
              </a:pPr>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49262" y="302866"/>
            <a:ext cx="2404944" cy="6452932"/>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534432" y="302866"/>
            <a:ext cx="7036687" cy="645293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A4660848-950B-40C9-83E0-A454862A6B42}" type="datetimeFigureOut">
              <a:rPr lang="fr-BE"/>
              <a:pPr>
                <a:defRPr/>
              </a:pPr>
              <a:t>21-09-23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DBDFF983-BD16-43D7-ABD4-E9A5700358D0}" type="slidenum">
              <a:rPr lang="fr-BE"/>
              <a:pPr>
                <a:defRPr/>
              </a:pPr>
              <a:t>‹#›</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2FF7EEF6-3C0C-44AB-911C-E433E07F4C68}" type="datetimeFigureOut">
              <a:rPr lang="fr-BE"/>
              <a:pPr>
                <a:defRPr/>
              </a:pPr>
              <a:t>21-09-23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9C863266-1DCA-4F1D-BD21-6C5494E24883}" type="slidenum">
              <a:rPr lang="fr-BE"/>
              <a:pPr>
                <a:defRPr/>
              </a:pPr>
              <a:t>‹#›</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329" y="4859833"/>
            <a:ext cx="9085342" cy="1502066"/>
          </a:xfrm>
        </p:spPr>
        <p:txBody>
          <a:bodyPr anchor="t"/>
          <a:lstStyle>
            <a:lvl1pPr algn="l">
              <a:defRPr sz="4400" b="1" cap="all"/>
            </a:lvl1pPr>
          </a:lstStyle>
          <a:p>
            <a:r>
              <a:rPr lang="fr-FR"/>
              <a:t>Modifiez le style du titre</a:t>
            </a:r>
            <a:endParaRPr lang="fr-BE"/>
          </a:p>
        </p:txBody>
      </p:sp>
      <p:sp>
        <p:nvSpPr>
          <p:cNvPr id="3" name="Espace réservé du texte 2"/>
          <p:cNvSpPr>
            <a:spLocks noGrp="1"/>
          </p:cNvSpPr>
          <p:nvPr>
            <p:ph type="body" idx="1"/>
          </p:nvPr>
        </p:nvSpPr>
        <p:spPr>
          <a:xfrm>
            <a:off x="844329" y="3205459"/>
            <a:ext cx="9085342" cy="1654373"/>
          </a:xfrm>
        </p:spPr>
        <p:txBody>
          <a:bodyPr anchor="b"/>
          <a:lstStyle>
            <a:lvl1pPr marL="0" indent="0">
              <a:buNone/>
              <a:defRPr sz="2200">
                <a:solidFill>
                  <a:schemeClr val="tx1">
                    <a:tint val="75000"/>
                  </a:schemeClr>
                </a:solidFill>
              </a:defRPr>
            </a:lvl1pPr>
            <a:lvl2pPr marL="497754" indent="0">
              <a:buNone/>
              <a:defRPr sz="2000">
                <a:solidFill>
                  <a:schemeClr val="tx1">
                    <a:tint val="75000"/>
                  </a:schemeClr>
                </a:solidFill>
              </a:defRPr>
            </a:lvl2pPr>
            <a:lvl3pPr marL="995507" indent="0">
              <a:buNone/>
              <a:defRPr sz="1700">
                <a:solidFill>
                  <a:schemeClr val="tx1">
                    <a:tint val="75000"/>
                  </a:schemeClr>
                </a:solidFill>
              </a:defRPr>
            </a:lvl3pPr>
            <a:lvl4pPr marL="1493261" indent="0">
              <a:buNone/>
              <a:defRPr sz="1500">
                <a:solidFill>
                  <a:schemeClr val="tx1">
                    <a:tint val="75000"/>
                  </a:schemeClr>
                </a:solidFill>
              </a:defRPr>
            </a:lvl4pPr>
            <a:lvl5pPr marL="1991015" indent="0">
              <a:buNone/>
              <a:defRPr sz="1500">
                <a:solidFill>
                  <a:schemeClr val="tx1">
                    <a:tint val="75000"/>
                  </a:schemeClr>
                </a:solidFill>
              </a:defRPr>
            </a:lvl5pPr>
            <a:lvl6pPr marL="2488768" indent="0">
              <a:buNone/>
              <a:defRPr sz="1500">
                <a:solidFill>
                  <a:schemeClr val="tx1">
                    <a:tint val="75000"/>
                  </a:schemeClr>
                </a:solidFill>
              </a:defRPr>
            </a:lvl6pPr>
            <a:lvl7pPr marL="2986522" indent="0">
              <a:buNone/>
              <a:defRPr sz="1500">
                <a:solidFill>
                  <a:schemeClr val="tx1">
                    <a:tint val="75000"/>
                  </a:schemeClr>
                </a:solidFill>
              </a:defRPr>
            </a:lvl7pPr>
            <a:lvl8pPr marL="3484275" indent="0">
              <a:buNone/>
              <a:defRPr sz="1500">
                <a:solidFill>
                  <a:schemeClr val="tx1">
                    <a:tint val="75000"/>
                  </a:schemeClr>
                </a:solidFill>
              </a:defRPr>
            </a:lvl8pPr>
            <a:lvl9pPr marL="3982029" indent="0">
              <a:buNone/>
              <a:defRPr sz="15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745092D-1322-46A3-B3D3-8739D2A8754A}" type="datetimeFigureOut">
              <a:rPr lang="fr-BE"/>
              <a:pPr>
                <a:defRPr/>
              </a:pPr>
              <a:t>21-09-23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B167650B-850E-42EF-B924-9E7C43F0FC4D}" type="slidenum">
              <a:rPr lang="fr-BE"/>
              <a:pPr>
                <a:defRPr/>
              </a:pPr>
              <a:t>‹#›</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534432"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5433391"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327C927E-F753-44FB-A125-4B2D83FF26EB}" type="datetimeFigureOut">
              <a:rPr lang="fr-BE"/>
              <a:pPr>
                <a:defRPr/>
              </a:pPr>
              <a:t>21-09-23</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A9FE1109-C17B-4C90-B54C-43424E8CF76F}" type="slidenum">
              <a:rPr lang="fr-BE"/>
              <a:pPr>
                <a:defRPr/>
              </a:pPr>
              <a:t>‹#›</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534432" y="1692889"/>
            <a:ext cx="4722671"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fr-FR"/>
              <a:t>Modifiez les styles du texte du masque</a:t>
            </a:r>
          </a:p>
        </p:txBody>
      </p:sp>
      <p:sp>
        <p:nvSpPr>
          <p:cNvPr id="4" name="Espace réservé du contenu 3"/>
          <p:cNvSpPr>
            <a:spLocks noGrp="1"/>
          </p:cNvSpPr>
          <p:nvPr>
            <p:ph sz="half" idx="2"/>
          </p:nvPr>
        </p:nvSpPr>
        <p:spPr>
          <a:xfrm>
            <a:off x="534432" y="2398404"/>
            <a:ext cx="472267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5429680" y="1692889"/>
            <a:ext cx="4724527"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fr-FR"/>
              <a:t>Modifiez les styles du texte du masque</a:t>
            </a:r>
          </a:p>
        </p:txBody>
      </p:sp>
      <p:sp>
        <p:nvSpPr>
          <p:cNvPr id="6" name="Espace réservé du contenu 5"/>
          <p:cNvSpPr>
            <a:spLocks noGrp="1"/>
          </p:cNvSpPr>
          <p:nvPr>
            <p:ph sz="quarter" idx="4"/>
          </p:nvPr>
        </p:nvSpPr>
        <p:spPr>
          <a:xfrm>
            <a:off x="5429680" y="2398404"/>
            <a:ext cx="4724527"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EF190AAF-D6FE-41EE-82BD-D4A0CFA425C7}" type="datetimeFigureOut">
              <a:rPr lang="fr-BE"/>
              <a:pPr>
                <a:defRPr/>
              </a:pPr>
              <a:t>21-09-23</a:t>
            </a:fld>
            <a:endParaRPr lang="fr-BE"/>
          </a:p>
        </p:txBody>
      </p:sp>
      <p:sp>
        <p:nvSpPr>
          <p:cNvPr id="8" name="Espace réservé du pied de page 4"/>
          <p:cNvSpPr>
            <a:spLocks noGrp="1"/>
          </p:cNvSpPr>
          <p:nvPr>
            <p:ph type="ftr" sz="quarter" idx="11"/>
          </p:nvPr>
        </p:nvSpPr>
        <p:spPr/>
        <p:txBody>
          <a:bodyPr/>
          <a:lstStyle>
            <a:lvl1pPr>
              <a:defRPr/>
            </a:lvl1pPr>
          </a:lstStyle>
          <a:p>
            <a:pPr>
              <a:defRPr/>
            </a:pPr>
            <a:endParaRPr lang="fr-BE"/>
          </a:p>
        </p:txBody>
      </p:sp>
      <p:sp>
        <p:nvSpPr>
          <p:cNvPr id="9" name="Espace réservé du numéro de diapositive 5"/>
          <p:cNvSpPr>
            <a:spLocks noGrp="1"/>
          </p:cNvSpPr>
          <p:nvPr>
            <p:ph type="sldNum" sz="quarter" idx="12"/>
          </p:nvPr>
        </p:nvSpPr>
        <p:spPr/>
        <p:txBody>
          <a:bodyPr/>
          <a:lstStyle>
            <a:lvl1pPr>
              <a:defRPr/>
            </a:lvl1pPr>
          </a:lstStyle>
          <a:p>
            <a:pPr>
              <a:defRPr/>
            </a:pPr>
            <a:fld id="{B75CB161-7AB1-499D-A6DB-CB325D297372}" type="slidenum">
              <a:rPr lang="fr-BE"/>
              <a:pPr>
                <a:defRPr/>
              </a:pPr>
              <a:t>‹#›</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66A6688C-29B6-4CCB-ACA7-0FD4B524E1FD}" type="datetimeFigureOut">
              <a:rPr lang="fr-BE"/>
              <a:pPr>
                <a:defRPr/>
              </a:pPr>
              <a:t>21-09-23</a:t>
            </a:fld>
            <a:endParaRPr lang="fr-BE"/>
          </a:p>
        </p:txBody>
      </p:sp>
      <p:sp>
        <p:nvSpPr>
          <p:cNvPr id="4" name="Espace réservé du pied de page 4"/>
          <p:cNvSpPr>
            <a:spLocks noGrp="1"/>
          </p:cNvSpPr>
          <p:nvPr>
            <p:ph type="ftr" sz="quarter" idx="11"/>
          </p:nvPr>
        </p:nvSpPr>
        <p:spPr/>
        <p:txBody>
          <a:bodyPr/>
          <a:lstStyle>
            <a:lvl1pPr>
              <a:defRPr/>
            </a:lvl1pPr>
          </a:lstStyle>
          <a:p>
            <a:pPr>
              <a:defRPr/>
            </a:pPr>
            <a:endParaRPr lang="fr-BE"/>
          </a:p>
        </p:txBody>
      </p:sp>
      <p:sp>
        <p:nvSpPr>
          <p:cNvPr id="5" name="Espace réservé du numéro de diapositive 5"/>
          <p:cNvSpPr>
            <a:spLocks noGrp="1"/>
          </p:cNvSpPr>
          <p:nvPr>
            <p:ph type="sldNum" sz="quarter" idx="12"/>
          </p:nvPr>
        </p:nvSpPr>
        <p:spPr/>
        <p:txBody>
          <a:bodyPr/>
          <a:lstStyle>
            <a:lvl1pPr>
              <a:defRPr/>
            </a:lvl1pPr>
          </a:lstStyle>
          <a:p>
            <a:pPr>
              <a:defRPr/>
            </a:pPr>
            <a:fld id="{00F23876-44FF-4C2F-81FC-1889C514AD6B}" type="slidenum">
              <a:rPr lang="fr-BE"/>
              <a:pPr>
                <a:defRPr/>
              </a:pPr>
              <a:t>‹#›</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790D8681-4D34-4691-B1CB-357E04D63943}" type="datetimeFigureOut">
              <a:rPr lang="fr-BE"/>
              <a:pPr>
                <a:defRPr/>
              </a:pPr>
              <a:t>21-09-23</a:t>
            </a:fld>
            <a:endParaRPr lang="fr-BE"/>
          </a:p>
        </p:txBody>
      </p:sp>
      <p:sp>
        <p:nvSpPr>
          <p:cNvPr id="3" name="Espace réservé du pied de page 4"/>
          <p:cNvSpPr>
            <a:spLocks noGrp="1"/>
          </p:cNvSpPr>
          <p:nvPr>
            <p:ph type="ftr" sz="quarter" idx="11"/>
          </p:nvPr>
        </p:nvSpPr>
        <p:spPr/>
        <p:txBody>
          <a:bodyPr/>
          <a:lstStyle>
            <a:lvl1pPr>
              <a:defRPr/>
            </a:lvl1pPr>
          </a:lstStyle>
          <a:p>
            <a:pPr>
              <a:defRPr/>
            </a:pPr>
            <a:endParaRPr lang="fr-BE"/>
          </a:p>
        </p:txBody>
      </p:sp>
      <p:sp>
        <p:nvSpPr>
          <p:cNvPr id="4" name="Espace réservé du numéro de diapositive 5"/>
          <p:cNvSpPr>
            <a:spLocks noGrp="1"/>
          </p:cNvSpPr>
          <p:nvPr>
            <p:ph type="sldNum" sz="quarter" idx="12"/>
          </p:nvPr>
        </p:nvSpPr>
        <p:spPr/>
        <p:txBody>
          <a:bodyPr/>
          <a:lstStyle>
            <a:lvl1pPr>
              <a:defRPr/>
            </a:lvl1pPr>
          </a:lstStyle>
          <a:p>
            <a:pPr>
              <a:defRPr/>
            </a:pPr>
            <a:fld id="{02A370BF-D0E7-4EE3-8474-690238B289D6}" type="slidenum">
              <a:rPr lang="fr-BE"/>
              <a:pPr>
                <a:defRPr/>
              </a:pPr>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432" y="301113"/>
            <a:ext cx="3516489" cy="1281483"/>
          </a:xfrm>
        </p:spPr>
        <p:txBody>
          <a:bodyPr anchor="b"/>
          <a:lstStyle>
            <a:lvl1pPr algn="l">
              <a:defRPr sz="2200" b="1"/>
            </a:lvl1pPr>
          </a:lstStyle>
          <a:p>
            <a:r>
              <a:rPr lang="fr-FR"/>
              <a:t>Modifiez le style du titre</a:t>
            </a:r>
            <a:endParaRPr lang="fr-BE"/>
          </a:p>
        </p:txBody>
      </p:sp>
      <p:sp>
        <p:nvSpPr>
          <p:cNvPr id="3" name="Espace réservé du contenu 2"/>
          <p:cNvSpPr>
            <a:spLocks noGrp="1"/>
          </p:cNvSpPr>
          <p:nvPr>
            <p:ph idx="1"/>
          </p:nvPr>
        </p:nvSpPr>
        <p:spPr>
          <a:xfrm>
            <a:off x="4178961" y="301115"/>
            <a:ext cx="597524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534432" y="1582598"/>
            <a:ext cx="3516489" cy="5173200"/>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BA1A700-56DB-4BD0-B63B-1197A0C50672}" type="datetimeFigureOut">
              <a:rPr lang="fr-BE"/>
              <a:pPr>
                <a:defRPr/>
              </a:pPr>
              <a:t>21-09-23</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AD4837E7-0BA2-4F6D-AA06-2FC1C41F2892}" type="slidenum">
              <a:rPr lang="fr-BE"/>
              <a:pPr>
                <a:defRPr/>
              </a:pPr>
              <a:t>‹#›</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047" y="5293995"/>
            <a:ext cx="6413183" cy="624986"/>
          </a:xfrm>
        </p:spPr>
        <p:txBody>
          <a:bodyPr anchor="b"/>
          <a:lstStyle>
            <a:lvl1pPr algn="l">
              <a:defRPr sz="2200" b="1"/>
            </a:lvl1pPr>
          </a:lstStyle>
          <a:p>
            <a:r>
              <a:rPr lang="fr-FR"/>
              <a:t>Modifiez le style du titre</a:t>
            </a:r>
            <a:endParaRPr lang="fr-BE"/>
          </a:p>
        </p:txBody>
      </p:sp>
      <p:sp>
        <p:nvSpPr>
          <p:cNvPr id="3" name="Espace réservé pour une image  2"/>
          <p:cNvSpPr>
            <a:spLocks noGrp="1"/>
          </p:cNvSpPr>
          <p:nvPr>
            <p:ph type="pic" idx="1"/>
          </p:nvPr>
        </p:nvSpPr>
        <p:spPr>
          <a:xfrm>
            <a:off x="2095047" y="675755"/>
            <a:ext cx="6413183" cy="4537710"/>
          </a:xfrm>
        </p:spPr>
        <p:txBody>
          <a:bodyPr rtlCol="0">
            <a:normAutofit/>
          </a:bodyPr>
          <a:lstStyle>
            <a:lvl1pPr marL="0" indent="0">
              <a:buNone/>
              <a:defRPr sz="3500"/>
            </a:lvl1pPr>
            <a:lvl2pPr marL="497754" indent="0">
              <a:buNone/>
              <a:defRPr sz="3000"/>
            </a:lvl2pPr>
            <a:lvl3pPr marL="995507" indent="0">
              <a:buNone/>
              <a:defRPr sz="2600"/>
            </a:lvl3pPr>
            <a:lvl4pPr marL="1493261" indent="0">
              <a:buNone/>
              <a:defRPr sz="2200"/>
            </a:lvl4pPr>
            <a:lvl5pPr marL="1991015" indent="0">
              <a:buNone/>
              <a:defRPr sz="2200"/>
            </a:lvl5pPr>
            <a:lvl6pPr marL="2488768" indent="0">
              <a:buNone/>
              <a:defRPr sz="2200"/>
            </a:lvl6pPr>
            <a:lvl7pPr marL="2986522" indent="0">
              <a:buNone/>
              <a:defRPr sz="2200"/>
            </a:lvl7pPr>
            <a:lvl8pPr marL="3484275" indent="0">
              <a:buNone/>
              <a:defRPr sz="2200"/>
            </a:lvl8pPr>
            <a:lvl9pPr marL="3982029" indent="0">
              <a:buNone/>
              <a:defRPr sz="2200"/>
            </a:lvl9pPr>
          </a:lstStyle>
          <a:p>
            <a:pPr lvl="0"/>
            <a:endParaRPr lang="fr-BE" noProof="0"/>
          </a:p>
        </p:txBody>
      </p:sp>
      <p:sp>
        <p:nvSpPr>
          <p:cNvPr id="4" name="Espace réservé du texte 3"/>
          <p:cNvSpPr>
            <a:spLocks noGrp="1"/>
          </p:cNvSpPr>
          <p:nvPr>
            <p:ph type="body" sz="half" idx="2"/>
          </p:nvPr>
        </p:nvSpPr>
        <p:spPr>
          <a:xfrm>
            <a:off x="2095047" y="5918981"/>
            <a:ext cx="6413183" cy="887584"/>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8FAA288-8AAF-4A69-98D9-26E6ABE622FE}" type="datetimeFigureOut">
              <a:rPr lang="fr-BE"/>
              <a:pPr>
                <a:defRPr/>
              </a:pPr>
              <a:t>21-09-23</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0F628E82-F605-4B98-8883-EDE3C53EE970}" type="slidenum">
              <a:rPr lang="fr-BE"/>
              <a:pPr>
                <a:defRPr/>
              </a:pPr>
              <a:t>‹#›</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534988" y="303213"/>
            <a:ext cx="9618662" cy="1260475"/>
          </a:xfrm>
          <a:prstGeom prst="rect">
            <a:avLst/>
          </a:prstGeom>
          <a:noFill/>
          <a:ln w="9525">
            <a:noFill/>
            <a:miter lim="800000"/>
            <a:headEnd/>
            <a:tailEnd/>
          </a:ln>
        </p:spPr>
        <p:txBody>
          <a:bodyPr vert="horz" wrap="square" lIns="99551" tIns="49775" rIns="99551" bIns="49775" numCol="1" anchor="ctr" anchorCtr="0" compatLnSpc="1">
            <a:prstTxWarp prst="textNoShape">
              <a:avLst/>
            </a:prstTxWarp>
          </a:bodyPr>
          <a:lstStyle/>
          <a:p>
            <a:pPr lvl="0"/>
            <a:r>
              <a:rPr lang="fr-FR" altLang="es-ES"/>
              <a:t>Modifiez le style du titre</a:t>
            </a:r>
            <a:endParaRPr lang="fr-BE" altLang="es-ES"/>
          </a:p>
        </p:txBody>
      </p:sp>
      <p:sp>
        <p:nvSpPr>
          <p:cNvPr id="1027" name="Espace réservé du texte 2"/>
          <p:cNvSpPr>
            <a:spLocks noGrp="1"/>
          </p:cNvSpPr>
          <p:nvPr>
            <p:ph type="body" idx="1"/>
          </p:nvPr>
        </p:nvSpPr>
        <p:spPr bwMode="auto">
          <a:xfrm>
            <a:off x="534988" y="1765300"/>
            <a:ext cx="9618662" cy="4991100"/>
          </a:xfrm>
          <a:prstGeom prst="rect">
            <a:avLst/>
          </a:prstGeom>
          <a:noFill/>
          <a:ln w="9525">
            <a:noFill/>
            <a:miter lim="800000"/>
            <a:headEnd/>
            <a:tailEnd/>
          </a:ln>
        </p:spPr>
        <p:txBody>
          <a:bodyPr vert="horz" wrap="square" lIns="99551" tIns="49775" rIns="99551" bIns="49775" numCol="1" anchor="t" anchorCtr="0" compatLnSpc="1">
            <a:prstTxWarp prst="textNoShape">
              <a:avLst/>
            </a:prstTxWarp>
          </a:bodyPr>
          <a:lstStyle/>
          <a:p>
            <a:pPr lvl="0"/>
            <a:r>
              <a:rPr lang="fr-FR" altLang="es-ES"/>
              <a:t>Modifiez les styles du texte du masque</a:t>
            </a:r>
          </a:p>
          <a:p>
            <a:pPr lvl="1"/>
            <a:r>
              <a:rPr lang="fr-FR" altLang="es-ES"/>
              <a:t>Deuxième niveau</a:t>
            </a:r>
          </a:p>
          <a:p>
            <a:pPr lvl="2"/>
            <a:r>
              <a:rPr lang="fr-FR" altLang="es-ES"/>
              <a:t>Troisième niveau</a:t>
            </a:r>
          </a:p>
          <a:p>
            <a:pPr lvl="3"/>
            <a:r>
              <a:rPr lang="fr-FR" altLang="es-ES"/>
              <a:t>Quatrième niveau</a:t>
            </a:r>
          </a:p>
          <a:p>
            <a:pPr lvl="4"/>
            <a:r>
              <a:rPr lang="fr-FR" altLang="es-ES"/>
              <a:t>Cinquième niveau</a:t>
            </a:r>
            <a:endParaRPr lang="fr-BE" altLang="es-ES"/>
          </a:p>
        </p:txBody>
      </p:sp>
      <p:sp>
        <p:nvSpPr>
          <p:cNvPr id="4" name="Espace réservé de la date 3"/>
          <p:cNvSpPr>
            <a:spLocks noGrp="1"/>
          </p:cNvSpPr>
          <p:nvPr>
            <p:ph type="dt" sz="half" idx="2"/>
          </p:nvPr>
        </p:nvSpPr>
        <p:spPr>
          <a:xfrm>
            <a:off x="534988" y="7010400"/>
            <a:ext cx="2493962" cy="401638"/>
          </a:xfrm>
          <a:prstGeom prst="rect">
            <a:avLst/>
          </a:prstGeom>
        </p:spPr>
        <p:txBody>
          <a:bodyPr vert="horz" wrap="square" lIns="99551" tIns="49775" rIns="99551" bIns="49775" numCol="1" anchor="ctr" anchorCtr="0" compatLnSpc="1">
            <a:prstTxWarp prst="textNoShape">
              <a:avLst/>
            </a:prstTxWarp>
          </a:bodyPr>
          <a:lstStyle>
            <a:lvl1pPr>
              <a:defRPr sz="1300">
                <a:solidFill>
                  <a:srgbClr val="898989"/>
                </a:solidFill>
                <a:ea typeface="ヒラギノ角ゴ Pro W3" pitchFamily="126" charset="-128"/>
                <a:cs typeface="+mn-cs"/>
              </a:defRPr>
            </a:lvl1pPr>
          </a:lstStyle>
          <a:p>
            <a:pPr>
              <a:defRPr/>
            </a:pPr>
            <a:fld id="{D2855BBB-379F-4382-87DD-EAD954740751}" type="datetimeFigureOut">
              <a:rPr lang="fr-BE"/>
              <a:pPr>
                <a:defRPr/>
              </a:pPr>
              <a:t>21-09-23</a:t>
            </a:fld>
            <a:endParaRPr lang="fr-BE"/>
          </a:p>
        </p:txBody>
      </p:sp>
      <p:sp>
        <p:nvSpPr>
          <p:cNvPr id="5" name="Espace réservé du pied de page 4"/>
          <p:cNvSpPr>
            <a:spLocks noGrp="1"/>
          </p:cNvSpPr>
          <p:nvPr>
            <p:ph type="ftr" sz="quarter" idx="3"/>
          </p:nvPr>
        </p:nvSpPr>
        <p:spPr>
          <a:xfrm>
            <a:off x="3651250" y="7010400"/>
            <a:ext cx="3386138" cy="401638"/>
          </a:xfrm>
          <a:prstGeom prst="rect">
            <a:avLst/>
          </a:prstGeom>
        </p:spPr>
        <p:txBody>
          <a:bodyPr vert="horz" lIns="99551" tIns="49775" rIns="99551" bIns="49775"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fr-BE"/>
          </a:p>
        </p:txBody>
      </p:sp>
      <p:sp>
        <p:nvSpPr>
          <p:cNvPr id="6" name="Espace réservé du numéro de diapositive 5"/>
          <p:cNvSpPr>
            <a:spLocks noGrp="1"/>
          </p:cNvSpPr>
          <p:nvPr>
            <p:ph type="sldNum" sz="quarter" idx="4"/>
          </p:nvPr>
        </p:nvSpPr>
        <p:spPr>
          <a:xfrm>
            <a:off x="7659688" y="7010400"/>
            <a:ext cx="2493962" cy="401638"/>
          </a:xfrm>
          <a:prstGeom prst="rect">
            <a:avLst/>
          </a:prstGeom>
        </p:spPr>
        <p:txBody>
          <a:bodyPr vert="horz" wrap="square" lIns="99551" tIns="49775" rIns="99551" bIns="49775" numCol="1" anchor="ctr" anchorCtr="0" compatLnSpc="1">
            <a:prstTxWarp prst="textNoShape">
              <a:avLst/>
            </a:prstTxWarp>
          </a:bodyPr>
          <a:lstStyle>
            <a:lvl1pPr algn="r">
              <a:defRPr sz="1300">
                <a:solidFill>
                  <a:srgbClr val="898989"/>
                </a:solidFill>
                <a:ea typeface="ヒラギノ角ゴ Pro W3" pitchFamily="126" charset="-128"/>
                <a:cs typeface="+mn-cs"/>
              </a:defRPr>
            </a:lvl1pPr>
          </a:lstStyle>
          <a:p>
            <a:pPr>
              <a:defRPr/>
            </a:pPr>
            <a:fld id="{970EEF65-50D7-4BB3-84C8-C4403CBA2078}" type="slidenum">
              <a:rPr lang="fr-BE"/>
              <a:pPr>
                <a:defRPr/>
              </a:pPr>
              <a:t>‹#›</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8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800">
          <a:solidFill>
            <a:schemeClr val="tx1"/>
          </a:solidFill>
          <a:latin typeface="Calibri" charset="0"/>
          <a:ea typeface="ヒラギノ角ゴ Pro W3" charset="0"/>
          <a:cs typeface="ヒラギノ角ゴ Pro W3" charset="0"/>
        </a:defRPr>
      </a:lvl2pPr>
      <a:lvl3pPr algn="ctr" rtl="0" eaLnBrk="0" fontAlgn="base" hangingPunct="0">
        <a:spcBef>
          <a:spcPct val="0"/>
        </a:spcBef>
        <a:spcAft>
          <a:spcPct val="0"/>
        </a:spcAft>
        <a:defRPr sz="4800">
          <a:solidFill>
            <a:schemeClr val="tx1"/>
          </a:solidFill>
          <a:latin typeface="Calibri" charset="0"/>
          <a:ea typeface="ヒラギノ角ゴ Pro W3" charset="0"/>
          <a:cs typeface="ヒラギノ角ゴ Pro W3" charset="0"/>
        </a:defRPr>
      </a:lvl3pPr>
      <a:lvl4pPr algn="ctr" rtl="0" eaLnBrk="0" fontAlgn="base" hangingPunct="0">
        <a:spcBef>
          <a:spcPct val="0"/>
        </a:spcBef>
        <a:spcAft>
          <a:spcPct val="0"/>
        </a:spcAft>
        <a:defRPr sz="4800">
          <a:solidFill>
            <a:schemeClr val="tx1"/>
          </a:solidFill>
          <a:latin typeface="Calibri" charset="0"/>
          <a:ea typeface="ヒラギノ角ゴ Pro W3" charset="0"/>
          <a:cs typeface="ヒラギノ角ゴ Pro W3" charset="0"/>
        </a:defRPr>
      </a:lvl4pPr>
      <a:lvl5pPr algn="ctr" rtl="0" eaLnBrk="0" fontAlgn="base" hangingPunct="0">
        <a:spcBef>
          <a:spcPct val="0"/>
        </a:spcBef>
        <a:spcAft>
          <a:spcPct val="0"/>
        </a:spcAft>
        <a:defRPr sz="4800">
          <a:solidFill>
            <a:schemeClr val="tx1"/>
          </a:solidFill>
          <a:latin typeface="Calibri" charset="0"/>
          <a:ea typeface="ヒラギノ角ゴ Pro W3" charset="0"/>
          <a:cs typeface="ヒラギノ角ゴ Pro W3" charset="0"/>
        </a:defRPr>
      </a:lvl5pPr>
      <a:lvl6pPr marL="497754" algn="ctr" rtl="0" fontAlgn="base">
        <a:spcBef>
          <a:spcPct val="0"/>
        </a:spcBef>
        <a:spcAft>
          <a:spcPct val="0"/>
        </a:spcAft>
        <a:defRPr sz="4800">
          <a:solidFill>
            <a:schemeClr val="tx1"/>
          </a:solidFill>
          <a:latin typeface="Calibri" charset="0"/>
          <a:ea typeface="ヒラギノ角ゴ Pro W3" charset="0"/>
          <a:cs typeface="ヒラギノ角ゴ Pro W3" charset="0"/>
        </a:defRPr>
      </a:lvl6pPr>
      <a:lvl7pPr marL="995507" algn="ctr" rtl="0" fontAlgn="base">
        <a:spcBef>
          <a:spcPct val="0"/>
        </a:spcBef>
        <a:spcAft>
          <a:spcPct val="0"/>
        </a:spcAft>
        <a:defRPr sz="4800">
          <a:solidFill>
            <a:schemeClr val="tx1"/>
          </a:solidFill>
          <a:latin typeface="Calibri" charset="0"/>
          <a:ea typeface="ヒラギノ角ゴ Pro W3" charset="0"/>
          <a:cs typeface="ヒラギノ角ゴ Pro W3" charset="0"/>
        </a:defRPr>
      </a:lvl7pPr>
      <a:lvl8pPr marL="1493261" algn="ctr" rtl="0" fontAlgn="base">
        <a:spcBef>
          <a:spcPct val="0"/>
        </a:spcBef>
        <a:spcAft>
          <a:spcPct val="0"/>
        </a:spcAft>
        <a:defRPr sz="4800">
          <a:solidFill>
            <a:schemeClr val="tx1"/>
          </a:solidFill>
          <a:latin typeface="Calibri" charset="0"/>
          <a:ea typeface="ヒラギノ角ゴ Pro W3" charset="0"/>
          <a:cs typeface="ヒラギノ角ゴ Pro W3" charset="0"/>
        </a:defRPr>
      </a:lvl8pPr>
      <a:lvl9pPr marL="1991015" algn="ctr" rtl="0" fontAlgn="base">
        <a:spcBef>
          <a:spcPct val="0"/>
        </a:spcBef>
        <a:spcAft>
          <a:spcPct val="0"/>
        </a:spcAft>
        <a:defRPr sz="4800">
          <a:solidFill>
            <a:schemeClr val="tx1"/>
          </a:solidFill>
          <a:latin typeface="Calibri" charset="0"/>
          <a:ea typeface="ヒラギノ角ゴ Pro W3" charset="0"/>
          <a:cs typeface="ヒラギノ角ゴ Pro W3" charset="0"/>
        </a:defRPr>
      </a:lvl9pPr>
    </p:titleStyle>
    <p:bodyStyle>
      <a:lvl1pPr marL="373063" indent="-373063" algn="l" rtl="0" eaLnBrk="0" fontAlgn="base" hangingPunct="0">
        <a:spcBef>
          <a:spcPct val="20000"/>
        </a:spcBef>
        <a:spcAft>
          <a:spcPct val="0"/>
        </a:spcAft>
        <a:buFont typeface="Arial" pitchFamily="34" charset="0"/>
        <a:buChar char="•"/>
        <a:defRPr sz="3500" kern="1200">
          <a:solidFill>
            <a:schemeClr val="tx1"/>
          </a:solidFill>
          <a:latin typeface="+mn-lt"/>
          <a:ea typeface="ヒラギノ角ゴ Pro W3" charset="0"/>
          <a:cs typeface="ヒラギノ角ゴ Pro W3" charset="0"/>
        </a:defRPr>
      </a:lvl1pPr>
      <a:lvl2pPr marL="808038" indent="-309563" algn="l" rtl="0" eaLnBrk="0" fontAlgn="base" hangingPunct="0">
        <a:spcBef>
          <a:spcPct val="20000"/>
        </a:spcBef>
        <a:spcAft>
          <a:spcPct val="0"/>
        </a:spcAft>
        <a:buFont typeface="Arial" pitchFamily="34" charset="0"/>
        <a:buChar char="–"/>
        <a:defRPr sz="3000" kern="1200">
          <a:solidFill>
            <a:schemeClr val="tx1"/>
          </a:solidFill>
          <a:latin typeface="+mn-lt"/>
          <a:ea typeface="ヒラギノ角ゴ Pro W3" charset="0"/>
          <a:cs typeface="ヒラギノ角ゴ Pro W3"/>
        </a:defRPr>
      </a:lvl2pPr>
      <a:lvl3pPr marL="1243013" indent="-247650" algn="l" rtl="0" eaLnBrk="0" fontAlgn="base" hangingPunct="0">
        <a:spcBef>
          <a:spcPct val="20000"/>
        </a:spcBef>
        <a:spcAft>
          <a:spcPct val="0"/>
        </a:spcAft>
        <a:buFont typeface="Arial" pitchFamily="34" charset="0"/>
        <a:buChar char="•"/>
        <a:defRPr sz="2600" kern="1200">
          <a:solidFill>
            <a:schemeClr val="tx1"/>
          </a:solidFill>
          <a:latin typeface="+mn-lt"/>
          <a:ea typeface="ヒラギノ角ゴ Pro W3" charset="0"/>
          <a:cs typeface="ヒラギノ角ゴ Pro W3"/>
        </a:defRPr>
      </a:lvl3pPr>
      <a:lvl4pPr marL="1741488" indent="-247650" algn="l" rtl="0" eaLnBrk="0" fontAlgn="base" hangingPunct="0">
        <a:spcBef>
          <a:spcPct val="20000"/>
        </a:spcBef>
        <a:spcAft>
          <a:spcPct val="0"/>
        </a:spcAft>
        <a:buFont typeface="Arial" pitchFamily="34" charset="0"/>
        <a:buChar char="–"/>
        <a:defRPr sz="2200" kern="1200">
          <a:solidFill>
            <a:schemeClr val="tx1"/>
          </a:solidFill>
          <a:latin typeface="+mn-lt"/>
          <a:ea typeface="ヒラギノ角ゴ Pro W3" charset="0"/>
          <a:cs typeface="ヒラギノ角ゴ Pro W3"/>
        </a:defRPr>
      </a:lvl4pPr>
      <a:lvl5pPr marL="2238375" indent="-247650" algn="l" rtl="0" eaLnBrk="0" fontAlgn="base" hangingPunct="0">
        <a:spcBef>
          <a:spcPct val="20000"/>
        </a:spcBef>
        <a:spcAft>
          <a:spcPct val="0"/>
        </a:spcAft>
        <a:buFont typeface="Arial" pitchFamily="34" charset="0"/>
        <a:buChar char="»"/>
        <a:defRPr sz="2200" kern="1200">
          <a:solidFill>
            <a:schemeClr val="tx1"/>
          </a:solidFill>
          <a:latin typeface="+mn-lt"/>
          <a:ea typeface="ヒラギノ角ゴ Pro W3" charset="0"/>
          <a:cs typeface="ヒラギノ角ゴ Pro W3"/>
        </a:defRPr>
      </a:lvl5pPr>
      <a:lvl6pPr marL="2737645" indent="-248877" algn="l" defTabSz="99550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35399" indent="-248877" algn="l" defTabSz="99550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33152" indent="-248877" algn="l" defTabSz="99550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30906" indent="-248877" algn="l" defTabSz="99550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fr-FR"/>
      </a:defPPr>
      <a:lvl1pPr marL="0" algn="l" defTabSz="995507" rtl="0" eaLnBrk="1" latinLnBrk="0" hangingPunct="1">
        <a:defRPr sz="2000" kern="1200">
          <a:solidFill>
            <a:schemeClr val="tx1"/>
          </a:solidFill>
          <a:latin typeface="+mn-lt"/>
          <a:ea typeface="+mn-ea"/>
          <a:cs typeface="+mn-cs"/>
        </a:defRPr>
      </a:lvl1pPr>
      <a:lvl2pPr marL="497754" algn="l" defTabSz="995507" rtl="0" eaLnBrk="1" latinLnBrk="0" hangingPunct="1">
        <a:defRPr sz="2000" kern="1200">
          <a:solidFill>
            <a:schemeClr val="tx1"/>
          </a:solidFill>
          <a:latin typeface="+mn-lt"/>
          <a:ea typeface="+mn-ea"/>
          <a:cs typeface="+mn-cs"/>
        </a:defRPr>
      </a:lvl2pPr>
      <a:lvl3pPr marL="995507" algn="l" defTabSz="995507" rtl="0" eaLnBrk="1" latinLnBrk="0" hangingPunct="1">
        <a:defRPr sz="2000" kern="1200">
          <a:solidFill>
            <a:schemeClr val="tx1"/>
          </a:solidFill>
          <a:latin typeface="+mn-lt"/>
          <a:ea typeface="+mn-ea"/>
          <a:cs typeface="+mn-cs"/>
        </a:defRPr>
      </a:lvl3pPr>
      <a:lvl4pPr marL="1493261" algn="l" defTabSz="995507" rtl="0" eaLnBrk="1" latinLnBrk="0" hangingPunct="1">
        <a:defRPr sz="2000" kern="1200">
          <a:solidFill>
            <a:schemeClr val="tx1"/>
          </a:solidFill>
          <a:latin typeface="+mn-lt"/>
          <a:ea typeface="+mn-ea"/>
          <a:cs typeface="+mn-cs"/>
        </a:defRPr>
      </a:lvl4pPr>
      <a:lvl5pPr marL="1991015" algn="l" defTabSz="995507" rtl="0" eaLnBrk="1" latinLnBrk="0" hangingPunct="1">
        <a:defRPr sz="2000" kern="1200">
          <a:solidFill>
            <a:schemeClr val="tx1"/>
          </a:solidFill>
          <a:latin typeface="+mn-lt"/>
          <a:ea typeface="+mn-ea"/>
          <a:cs typeface="+mn-cs"/>
        </a:defRPr>
      </a:lvl5pPr>
      <a:lvl6pPr marL="2488768" algn="l" defTabSz="995507" rtl="0" eaLnBrk="1" latinLnBrk="0" hangingPunct="1">
        <a:defRPr sz="2000" kern="1200">
          <a:solidFill>
            <a:schemeClr val="tx1"/>
          </a:solidFill>
          <a:latin typeface="+mn-lt"/>
          <a:ea typeface="+mn-ea"/>
          <a:cs typeface="+mn-cs"/>
        </a:defRPr>
      </a:lvl6pPr>
      <a:lvl7pPr marL="2986522" algn="l" defTabSz="995507" rtl="0" eaLnBrk="1" latinLnBrk="0" hangingPunct="1">
        <a:defRPr sz="2000" kern="1200">
          <a:solidFill>
            <a:schemeClr val="tx1"/>
          </a:solidFill>
          <a:latin typeface="+mn-lt"/>
          <a:ea typeface="+mn-ea"/>
          <a:cs typeface="+mn-cs"/>
        </a:defRPr>
      </a:lvl7pPr>
      <a:lvl8pPr marL="3484275" algn="l" defTabSz="995507" rtl="0" eaLnBrk="1" latinLnBrk="0" hangingPunct="1">
        <a:defRPr sz="2000" kern="1200">
          <a:solidFill>
            <a:schemeClr val="tx1"/>
          </a:solidFill>
          <a:latin typeface="+mn-lt"/>
          <a:ea typeface="+mn-ea"/>
          <a:cs typeface="+mn-cs"/>
        </a:defRPr>
      </a:lvl8pPr>
      <a:lvl9pPr marL="3982029" algn="l" defTabSz="99550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hyperlink" Target="mailto:antoinette.vandijk@doresearch.ch" TargetMode="External"/><Relationship Id="rId3" Type="http://schemas.openxmlformats.org/officeDocument/2006/relationships/image" Target="../media/image2.jpeg"/><Relationship Id="rId7" Type="http://schemas.openxmlformats.org/officeDocument/2006/relationships/hyperlink" Target="mailto:sebnem@meneresearch.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info@eucrof.eu" TargetMode="External"/><Relationship Id="rId5" Type="http://schemas.openxmlformats.org/officeDocument/2006/relationships/image" Target="../media/image9.png"/><Relationship Id="rId10" Type="http://schemas.openxmlformats.org/officeDocument/2006/relationships/hyperlink" Target="https://www.eucrof.eu/news-eucrof/latest-news" TargetMode="External"/><Relationship Id="rId4" Type="http://schemas.openxmlformats.org/officeDocument/2006/relationships/image" Target="../media/image3.png"/><Relationship Id="rId9" Type="http://schemas.openxmlformats.org/officeDocument/2006/relationships/hyperlink" Target="https://www.eucrof.eu/news-eucrof/public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ropbox\Onirys\Eucrof - Supports 01\Logo\eucrof-v1.2.png"/>
          <p:cNvPicPr>
            <a:picLocks noChangeAspect="1" noChangeArrowheads="1"/>
          </p:cNvPicPr>
          <p:nvPr/>
        </p:nvPicPr>
        <p:blipFill>
          <a:blip r:embed="rId2" cstate="print"/>
          <a:srcRect/>
          <a:stretch>
            <a:fillRect/>
          </a:stretch>
        </p:blipFill>
        <p:spPr bwMode="auto">
          <a:xfrm>
            <a:off x="6577013" y="2276421"/>
            <a:ext cx="2878137" cy="1127125"/>
          </a:xfrm>
          <a:prstGeom prst="rect">
            <a:avLst/>
          </a:prstGeom>
          <a:noFill/>
          <a:ln w="9525">
            <a:noFill/>
            <a:miter lim="800000"/>
            <a:headEnd/>
            <a:tailEnd/>
          </a:ln>
        </p:spPr>
      </p:pic>
      <p:sp>
        <p:nvSpPr>
          <p:cNvPr id="6" name="ZoneTexte 5"/>
          <p:cNvSpPr txBox="1"/>
          <p:nvPr/>
        </p:nvSpPr>
        <p:spPr>
          <a:xfrm>
            <a:off x="5345113" y="3567361"/>
            <a:ext cx="5343525" cy="646112"/>
          </a:xfrm>
          <a:prstGeom prst="rect">
            <a:avLst/>
          </a:prstGeom>
          <a:noFill/>
        </p:spPr>
        <p:txBody>
          <a:bodyPr lIns="99551" tIns="49775" rIns="99551" bIns="49775">
            <a:spAutoFit/>
          </a:bodyPr>
          <a:lstStyle/>
          <a:p>
            <a:pPr algn="ctr" fontAlgn="auto">
              <a:spcBef>
                <a:spcPts val="0"/>
              </a:spcBef>
              <a:spcAft>
                <a:spcPts val="0"/>
              </a:spcAft>
              <a:defRPr/>
            </a:pPr>
            <a:r>
              <a:rPr lang="it-IT" sz="1700" b="1" dirty="0">
                <a:solidFill>
                  <a:schemeClr val="tx1">
                    <a:lumMod val="65000"/>
                    <a:lumOff val="35000"/>
                  </a:schemeClr>
                </a:solidFill>
                <a:latin typeface="+mn-lt"/>
                <a:ea typeface="+mn-ea"/>
                <a:cs typeface="+mn-cs"/>
              </a:rPr>
              <a:t>The European CRO Federation, </a:t>
            </a:r>
          </a:p>
          <a:p>
            <a:pPr algn="ctr" fontAlgn="auto">
              <a:spcBef>
                <a:spcPts val="0"/>
              </a:spcBef>
              <a:spcAft>
                <a:spcPts val="0"/>
              </a:spcAft>
              <a:defRPr/>
            </a:pPr>
            <a:r>
              <a:rPr lang="it-IT" sz="1700" b="1" dirty="0" err="1">
                <a:solidFill>
                  <a:schemeClr val="tx1">
                    <a:lumMod val="65000"/>
                    <a:lumOff val="35000"/>
                  </a:schemeClr>
                </a:solidFill>
                <a:latin typeface="+mn-lt"/>
                <a:ea typeface="+mn-ea"/>
                <a:cs typeface="+mn-cs"/>
              </a:rPr>
              <a:t>one</a:t>
            </a:r>
            <a:r>
              <a:rPr lang="it-IT" sz="1700" b="1" dirty="0">
                <a:solidFill>
                  <a:schemeClr val="tx1">
                    <a:lumMod val="65000"/>
                    <a:lumOff val="35000"/>
                  </a:schemeClr>
                </a:solidFill>
                <a:latin typeface="+mn-lt"/>
                <a:ea typeface="+mn-ea"/>
                <a:cs typeface="+mn-cs"/>
              </a:rPr>
              <a:t> voice towards clinical research </a:t>
            </a:r>
            <a:endParaRPr lang="fr-BE" sz="1700" dirty="0">
              <a:solidFill>
                <a:schemeClr val="tx1">
                  <a:lumMod val="65000"/>
                  <a:lumOff val="35000"/>
                </a:schemeClr>
              </a:solidFill>
              <a:latin typeface="+mn-lt"/>
              <a:ea typeface="+mn-ea"/>
              <a:cs typeface="+mn-cs"/>
            </a:endParaRPr>
          </a:p>
        </p:txBody>
      </p:sp>
      <p:pic>
        <p:nvPicPr>
          <p:cNvPr id="2052" name="Picture 3" descr="2-line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51425">
            <a:off x="9988550" y="5491163"/>
            <a:ext cx="476250" cy="2181225"/>
          </a:xfrm>
          <a:prstGeom prst="rect">
            <a:avLst/>
          </a:prstGeom>
          <a:noFill/>
          <a:ln w="9525">
            <a:noFill/>
            <a:miter lim="800000"/>
            <a:headEnd/>
            <a:tailEnd/>
          </a:ln>
        </p:spPr>
      </p:pic>
      <p:pic>
        <p:nvPicPr>
          <p:cNvPr id="2053" name="Picture 4" descr="arc"/>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6845338">
            <a:off x="5776913" y="-193675"/>
            <a:ext cx="685800" cy="1739900"/>
          </a:xfrm>
          <a:prstGeom prst="rect">
            <a:avLst/>
          </a:prstGeom>
          <a:noFill/>
          <a:ln w="9525">
            <a:noFill/>
            <a:miter lim="800000"/>
            <a:headEnd/>
            <a:tailEnd/>
          </a:ln>
        </p:spPr>
      </p:pic>
      <p:pic>
        <p:nvPicPr>
          <p:cNvPr id="2054" name="Picture 2" descr="C:\Dropbox\Onirys\Eucrof - Supports 01\Logo\eucrof-v1.2.png"/>
          <p:cNvPicPr>
            <a:picLocks noChangeAspect="1" noChangeArrowheads="1"/>
          </p:cNvPicPr>
          <p:nvPr/>
        </p:nvPicPr>
        <p:blipFill>
          <a:blip r:embed="rId5" cstate="print"/>
          <a:srcRect/>
          <a:stretch>
            <a:fillRect/>
          </a:stretch>
        </p:blipFill>
        <p:spPr bwMode="auto">
          <a:xfrm>
            <a:off x="1973263" y="3325813"/>
            <a:ext cx="1400175" cy="549275"/>
          </a:xfrm>
          <a:prstGeom prst="rect">
            <a:avLst/>
          </a:prstGeom>
          <a:noFill/>
          <a:ln w="9525">
            <a:noFill/>
            <a:miter lim="800000"/>
            <a:headEnd/>
            <a:tailEnd/>
          </a:ln>
        </p:spPr>
      </p:pic>
      <p:sp>
        <p:nvSpPr>
          <p:cNvPr id="7" name="Rectangle 6"/>
          <p:cNvSpPr/>
          <p:nvPr/>
        </p:nvSpPr>
        <p:spPr>
          <a:xfrm>
            <a:off x="0" y="3960813"/>
            <a:ext cx="5345113" cy="685298"/>
          </a:xfrm>
          <a:prstGeom prst="rect">
            <a:avLst/>
          </a:prstGeom>
        </p:spPr>
        <p:txBody>
          <a:bodyPr lIns="99551" tIns="49775" rIns="99551" bIns="49775">
            <a:spAutoFit/>
          </a:bodyPr>
          <a:lstStyle/>
          <a:p>
            <a:pPr algn="ctr" fontAlgn="auto">
              <a:spcBef>
                <a:spcPts val="0"/>
              </a:spcBef>
              <a:spcAft>
                <a:spcPts val="0"/>
              </a:spcAft>
              <a:defRPr/>
            </a:pPr>
            <a:r>
              <a:rPr lang="it-IT" sz="1600" dirty="0">
                <a:solidFill>
                  <a:srgbClr val="002060"/>
                </a:solidFill>
                <a:latin typeface="+mn-lt"/>
                <a:ea typeface="+mn-ea"/>
                <a:cs typeface="+mn-cs"/>
              </a:rPr>
              <a:t>Medical Device Working Group</a:t>
            </a:r>
          </a:p>
          <a:p>
            <a:pPr algn="ctr" fontAlgn="auto">
              <a:spcBef>
                <a:spcPts val="0"/>
              </a:spcBef>
              <a:spcAft>
                <a:spcPts val="0"/>
              </a:spcAft>
              <a:defRPr/>
            </a:pPr>
            <a:r>
              <a:rPr lang="tr-TR" sz="1100" dirty="0">
                <a:solidFill>
                  <a:schemeClr val="tx1">
                    <a:lumMod val="75000"/>
                    <a:lumOff val="25000"/>
                  </a:schemeClr>
                </a:solidFill>
                <a:latin typeface="+mn-lt"/>
                <a:ea typeface="+mn-ea"/>
                <a:cs typeface="+mn-cs"/>
              </a:rPr>
              <a:t>Chair: Sebnem Yasarogullari</a:t>
            </a:r>
            <a:endParaRPr lang="it-IT" sz="1100" dirty="0">
              <a:solidFill>
                <a:schemeClr val="tx1">
                  <a:lumMod val="75000"/>
                  <a:lumOff val="25000"/>
                </a:schemeClr>
              </a:solidFill>
              <a:latin typeface="+mn-lt"/>
              <a:ea typeface="+mn-ea"/>
              <a:cs typeface="+mn-cs"/>
            </a:endParaRPr>
          </a:p>
          <a:p>
            <a:pPr algn="ctr" fontAlgn="auto">
              <a:spcBef>
                <a:spcPts val="0"/>
              </a:spcBef>
              <a:spcAft>
                <a:spcPts val="0"/>
              </a:spcAft>
              <a:defRPr/>
            </a:pPr>
            <a:r>
              <a:rPr lang="it-IT" sz="1100" dirty="0">
                <a:solidFill>
                  <a:schemeClr val="tx1">
                    <a:lumMod val="75000"/>
                    <a:lumOff val="25000"/>
                  </a:schemeClr>
                </a:solidFill>
                <a:latin typeface="+mn-lt"/>
                <a:ea typeface="+mn-ea"/>
                <a:cs typeface="+mn-cs"/>
              </a:rPr>
              <a:t> </a:t>
            </a:r>
          </a:p>
        </p:txBody>
      </p:sp>
      <p:sp>
        <p:nvSpPr>
          <p:cNvPr id="11" name="ZoneTexte 5"/>
          <p:cNvSpPr txBox="1"/>
          <p:nvPr/>
        </p:nvSpPr>
        <p:spPr>
          <a:xfrm>
            <a:off x="5992391" y="1007315"/>
            <a:ext cx="4248174" cy="839186"/>
          </a:xfrm>
          <a:prstGeom prst="rect">
            <a:avLst/>
          </a:prstGeom>
          <a:noFill/>
        </p:spPr>
        <p:txBody>
          <a:bodyPr wrap="square" lIns="99551" tIns="49775" rIns="99551" bIns="49775">
            <a:spAutoFit/>
          </a:bodyPr>
          <a:lstStyle/>
          <a:p>
            <a:pPr algn="ctr" fontAlgn="auto">
              <a:spcBef>
                <a:spcPts val="0"/>
              </a:spcBef>
              <a:spcAft>
                <a:spcPts val="0"/>
              </a:spcAft>
              <a:defRPr/>
            </a:pPr>
            <a:r>
              <a:rPr lang="fr-BE" sz="2400" b="1" dirty="0" err="1">
                <a:solidFill>
                  <a:srgbClr val="002060"/>
                </a:solidFill>
                <a:effectLst>
                  <a:outerShdw blurRad="38100" dist="38100" dir="2700000" algn="tl">
                    <a:srgbClr val="000000">
                      <a:alpha val="43137"/>
                    </a:srgbClr>
                  </a:outerShdw>
                </a:effectLst>
                <a:latin typeface="+mn-lt"/>
                <a:ea typeface="+mn-ea"/>
                <a:cs typeface="+mn-cs"/>
              </a:rPr>
              <a:t>Medical</a:t>
            </a:r>
            <a:r>
              <a:rPr lang="fr-BE" sz="2400" b="1" dirty="0">
                <a:solidFill>
                  <a:srgbClr val="002060"/>
                </a:solidFill>
                <a:effectLst>
                  <a:outerShdw blurRad="38100" dist="38100" dir="2700000" algn="tl">
                    <a:srgbClr val="000000">
                      <a:alpha val="43137"/>
                    </a:srgbClr>
                  </a:outerShdw>
                </a:effectLst>
                <a:latin typeface="+mn-lt"/>
                <a:ea typeface="+mn-ea"/>
                <a:cs typeface="+mn-cs"/>
              </a:rPr>
              <a:t> </a:t>
            </a:r>
            <a:r>
              <a:rPr lang="fr-BE" sz="2400" b="1" dirty="0" err="1">
                <a:solidFill>
                  <a:srgbClr val="002060"/>
                </a:solidFill>
                <a:effectLst>
                  <a:outerShdw blurRad="38100" dist="38100" dir="2700000" algn="tl">
                    <a:srgbClr val="000000">
                      <a:alpha val="43137"/>
                    </a:srgbClr>
                  </a:outerShdw>
                </a:effectLst>
                <a:latin typeface="+mn-lt"/>
                <a:ea typeface="+mn-ea"/>
                <a:cs typeface="+mn-cs"/>
              </a:rPr>
              <a:t>Device</a:t>
            </a:r>
            <a:r>
              <a:rPr lang="fr-BE" sz="2400" b="1" dirty="0">
                <a:solidFill>
                  <a:srgbClr val="002060"/>
                </a:solidFill>
                <a:effectLst>
                  <a:outerShdw blurRad="38100" dist="38100" dir="2700000" algn="tl">
                    <a:srgbClr val="000000">
                      <a:alpha val="43137"/>
                    </a:srgbClr>
                  </a:outerShdw>
                </a:effectLst>
                <a:latin typeface="+mn-lt"/>
                <a:ea typeface="+mn-ea"/>
                <a:cs typeface="+mn-cs"/>
              </a:rPr>
              <a:t> </a:t>
            </a:r>
            <a:r>
              <a:rPr lang="fr-BE" sz="2400" b="1" dirty="0" err="1">
                <a:solidFill>
                  <a:srgbClr val="002060"/>
                </a:solidFill>
                <a:effectLst>
                  <a:outerShdw blurRad="38100" dist="38100" dir="2700000" algn="tl">
                    <a:srgbClr val="000000">
                      <a:alpha val="43137"/>
                    </a:srgbClr>
                  </a:outerShdw>
                </a:effectLst>
                <a:latin typeface="+mn-lt"/>
                <a:ea typeface="+mn-ea"/>
                <a:cs typeface="+mn-cs"/>
              </a:rPr>
              <a:t>Working</a:t>
            </a:r>
            <a:r>
              <a:rPr lang="fr-BE" sz="2400" b="1" dirty="0">
                <a:solidFill>
                  <a:srgbClr val="002060"/>
                </a:solidFill>
                <a:effectLst>
                  <a:outerShdw blurRad="38100" dist="38100" dir="2700000" algn="tl">
                    <a:srgbClr val="000000">
                      <a:alpha val="43137"/>
                    </a:srgbClr>
                  </a:outerShdw>
                </a:effectLst>
                <a:latin typeface="+mn-lt"/>
                <a:ea typeface="+mn-ea"/>
                <a:cs typeface="+mn-cs"/>
              </a:rPr>
              <a:t> Group</a:t>
            </a:r>
          </a:p>
          <a:p>
            <a:pPr algn="ctr" fontAlgn="auto">
              <a:spcBef>
                <a:spcPts val="0"/>
              </a:spcBef>
              <a:spcAft>
                <a:spcPts val="0"/>
              </a:spcAft>
              <a:defRPr/>
            </a:pPr>
            <a:endParaRPr lang="fr-BE" sz="2400" b="1" dirty="0">
              <a:solidFill>
                <a:srgbClr val="002060"/>
              </a:solidFill>
              <a:effectLst>
                <a:outerShdw blurRad="38100" dist="38100" dir="2700000" algn="tl">
                  <a:srgbClr val="000000">
                    <a:alpha val="43137"/>
                  </a:srgbClr>
                </a:outerShdw>
              </a:effectLst>
              <a:latin typeface="+mn-lt"/>
              <a:ea typeface="+mn-ea"/>
              <a:cs typeface="+mn-cs"/>
            </a:endParaRPr>
          </a:p>
        </p:txBody>
      </p:sp>
      <p:pic>
        <p:nvPicPr>
          <p:cNvPr id="2" name="Picture 1">
            <a:extLst>
              <a:ext uri="{FF2B5EF4-FFF2-40B4-BE49-F238E27FC236}">
                <a16:creationId xmlns:a16="http://schemas.microsoft.com/office/drawing/2014/main" id="{8F6FB096-723D-49D2-A285-218EE1EA9580}"/>
              </a:ext>
            </a:extLst>
          </p:cNvPr>
          <p:cNvPicPr>
            <a:picLocks noChangeAspect="1"/>
          </p:cNvPicPr>
          <p:nvPr/>
        </p:nvPicPr>
        <p:blipFill>
          <a:blip r:embed="rId6"/>
          <a:stretch>
            <a:fillRect/>
          </a:stretch>
        </p:blipFill>
        <p:spPr>
          <a:xfrm>
            <a:off x="6119813" y="5450004"/>
            <a:ext cx="1767578" cy="1131771"/>
          </a:xfrm>
          <a:prstGeom prst="rect">
            <a:avLst/>
          </a:prstGeom>
        </p:spPr>
      </p:pic>
      <p:pic>
        <p:nvPicPr>
          <p:cNvPr id="3" name="Picture 2">
            <a:extLst>
              <a:ext uri="{FF2B5EF4-FFF2-40B4-BE49-F238E27FC236}">
                <a16:creationId xmlns:a16="http://schemas.microsoft.com/office/drawing/2014/main" id="{FA2F97C5-8113-4AB8-A1CB-1CB7264D99E5}"/>
              </a:ext>
            </a:extLst>
          </p:cNvPr>
          <p:cNvPicPr>
            <a:picLocks noChangeAspect="1"/>
          </p:cNvPicPr>
          <p:nvPr/>
        </p:nvPicPr>
        <p:blipFill>
          <a:blip r:embed="rId7"/>
          <a:stretch>
            <a:fillRect/>
          </a:stretch>
        </p:blipFill>
        <p:spPr>
          <a:xfrm>
            <a:off x="8016081" y="5450004"/>
            <a:ext cx="1648718" cy="1105531"/>
          </a:xfrm>
          <a:prstGeom prst="rect">
            <a:avLst/>
          </a:prstGeom>
        </p:spPr>
      </p:pic>
      <p:pic>
        <p:nvPicPr>
          <p:cNvPr id="4" name="Picture 3">
            <a:extLst>
              <a:ext uri="{FF2B5EF4-FFF2-40B4-BE49-F238E27FC236}">
                <a16:creationId xmlns:a16="http://schemas.microsoft.com/office/drawing/2014/main" id="{5D3AB028-DBFB-46A0-8C10-89B4D3B76DC9}"/>
              </a:ext>
            </a:extLst>
          </p:cNvPr>
          <p:cNvPicPr>
            <a:picLocks noChangeAspect="1"/>
          </p:cNvPicPr>
          <p:nvPr/>
        </p:nvPicPr>
        <p:blipFill>
          <a:blip r:embed="rId8"/>
          <a:stretch>
            <a:fillRect/>
          </a:stretch>
        </p:blipFill>
        <p:spPr>
          <a:xfrm>
            <a:off x="8063599" y="4384236"/>
            <a:ext cx="1601200" cy="956472"/>
          </a:xfrm>
          <a:prstGeom prst="rect">
            <a:avLst/>
          </a:prstGeom>
        </p:spPr>
      </p:pic>
      <p:pic>
        <p:nvPicPr>
          <p:cNvPr id="8" name="Picture 7">
            <a:extLst>
              <a:ext uri="{FF2B5EF4-FFF2-40B4-BE49-F238E27FC236}">
                <a16:creationId xmlns:a16="http://schemas.microsoft.com/office/drawing/2014/main" id="{1FC367E1-8369-4D73-82E6-9B6DC3635B2F}"/>
              </a:ext>
            </a:extLst>
          </p:cNvPr>
          <p:cNvPicPr>
            <a:picLocks noChangeAspect="1"/>
          </p:cNvPicPr>
          <p:nvPr/>
        </p:nvPicPr>
        <p:blipFill>
          <a:blip r:embed="rId9"/>
          <a:stretch>
            <a:fillRect/>
          </a:stretch>
        </p:blipFill>
        <p:spPr>
          <a:xfrm>
            <a:off x="6101762" y="4377288"/>
            <a:ext cx="1785629" cy="9634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ZoneTexte 5"/>
          <p:cNvSpPr txBox="1">
            <a:spLocks noChangeArrowheads="1"/>
          </p:cNvSpPr>
          <p:nvPr/>
        </p:nvSpPr>
        <p:spPr bwMode="auto">
          <a:xfrm>
            <a:off x="1130534" y="371391"/>
            <a:ext cx="1320800" cy="339725"/>
          </a:xfrm>
          <a:prstGeom prst="rect">
            <a:avLst/>
          </a:prstGeom>
          <a:noFill/>
          <a:ln w="9525">
            <a:noFill/>
            <a:miter lim="800000"/>
            <a:headEnd/>
            <a:tailEnd/>
          </a:ln>
        </p:spPr>
        <p:txBody>
          <a:bodyPr lIns="99551" tIns="49775" rIns="99551" bIns="49775">
            <a:spAutoFit/>
          </a:bodyPr>
          <a:lstStyle/>
          <a:p>
            <a:r>
              <a:rPr lang="fr-FR" altLang="es-ES" sz="1500" b="1" dirty="0">
                <a:solidFill>
                  <a:srgbClr val="F39200"/>
                </a:solidFill>
              </a:rPr>
              <a:t>Our  Goal </a:t>
            </a:r>
            <a:endParaRPr lang="fr-BE" altLang="es-ES" sz="1500" b="1" dirty="0">
              <a:solidFill>
                <a:srgbClr val="F39200"/>
              </a:solidFill>
            </a:endParaRPr>
          </a:p>
        </p:txBody>
      </p:sp>
      <p:sp>
        <p:nvSpPr>
          <p:cNvPr id="10" name="Rectangle 9"/>
          <p:cNvSpPr/>
          <p:nvPr/>
        </p:nvSpPr>
        <p:spPr>
          <a:xfrm>
            <a:off x="491878" y="730844"/>
            <a:ext cx="4622906" cy="4163173"/>
          </a:xfrm>
          <a:prstGeom prst="rect">
            <a:avLst/>
          </a:prstGeom>
        </p:spPr>
        <p:txBody>
          <a:bodyPr wrap="square" lIns="99551" tIns="49775" rIns="99551" bIns="49775">
            <a:spAutoFit/>
          </a:bodyPr>
          <a:lstStyle/>
          <a:p>
            <a:pPr algn="just"/>
            <a:r>
              <a:rPr lang="en-US" sz="1200" dirty="0"/>
              <a:t>The EUCROF Medical Device Working Group provides a forum for discussion of various aspects of clinical research associated with Medical Devices. It is our objective to share our CRO-based experience with stakeholders involved in the area. On the long term we want to </a:t>
            </a:r>
            <a:r>
              <a:rPr lang="en-US" sz="1200" b="1" dirty="0"/>
              <a:t>become a recognized partner and aim to be involved in the development of regulative framework</a:t>
            </a:r>
            <a:r>
              <a:rPr lang="en-US" sz="1200" dirty="0"/>
              <a:t>. As a group, we contribute extensive experience from our daily work and assist sponsors </a:t>
            </a:r>
            <a:r>
              <a:rPr lang="en-US" sz="1200" b="1" dirty="0"/>
              <a:t>by guiding them through the implementation of the MDR 2017/745 in EU member states and worldwide.</a:t>
            </a:r>
            <a:r>
              <a:rPr lang="en-US" sz="1200" dirty="0"/>
              <a:t> We consider appropriate and good harmonization of regulations to be important for placing and keeping  safe and innovative medical devices on the market, as needed for patients and as mandated for qualified Health Care Systems. </a:t>
            </a:r>
          </a:p>
          <a:p>
            <a:pPr algn="just"/>
            <a:r>
              <a:rPr lang="en-US" sz="1200" dirty="0"/>
              <a:t>Patient access to medical devices frequently starts during clinical investigations. Also, following market approval, ongoing further investigations on safety and long term aspects are required to ensure worldwide safe positioning of devices on the market. The work of our group seeks to target harmonized understanding of current regulatory requirements for clinical investigations with Medical Devices, to contribute to compliant performance of clinical investigations, to support the protection of patients, and to exchange experience with interested groups. </a:t>
            </a:r>
          </a:p>
          <a:p>
            <a:pPr marL="186658" indent="-186658" algn="just" fontAlgn="auto">
              <a:spcBef>
                <a:spcPts val="0"/>
              </a:spcBef>
              <a:spcAft>
                <a:spcPts val="0"/>
              </a:spcAft>
              <a:buClr>
                <a:srgbClr val="F39200"/>
              </a:buClr>
              <a:buSzPct val="120000"/>
              <a:buFont typeface="Calibri" pitchFamily="34" charset="0"/>
              <a:buChar char="●"/>
              <a:defRPr/>
            </a:pPr>
            <a:endParaRPr lang="fr-BE" sz="1200" dirty="0">
              <a:solidFill>
                <a:schemeClr val="tx1">
                  <a:lumMod val="65000"/>
                  <a:lumOff val="35000"/>
                </a:schemeClr>
              </a:solidFill>
              <a:latin typeface="+mn-lt"/>
              <a:ea typeface="+mn-ea"/>
              <a:cs typeface="+mn-cs"/>
            </a:endParaRPr>
          </a:p>
        </p:txBody>
      </p:sp>
      <p:sp>
        <p:nvSpPr>
          <p:cNvPr id="3080" name="ZoneTexte 12"/>
          <p:cNvSpPr txBox="1">
            <a:spLocks noChangeArrowheads="1"/>
          </p:cNvSpPr>
          <p:nvPr/>
        </p:nvSpPr>
        <p:spPr bwMode="auto">
          <a:xfrm>
            <a:off x="5260572" y="1836804"/>
            <a:ext cx="4181897" cy="346743"/>
          </a:xfrm>
          <a:prstGeom prst="rect">
            <a:avLst/>
          </a:prstGeom>
          <a:noFill/>
          <a:ln w="9525">
            <a:noFill/>
            <a:miter lim="800000"/>
            <a:headEnd/>
            <a:tailEnd/>
          </a:ln>
        </p:spPr>
        <p:txBody>
          <a:bodyPr wrap="square" lIns="99551" tIns="49775" rIns="99551" bIns="49775">
            <a:spAutoFit/>
          </a:bodyPr>
          <a:lstStyle/>
          <a:p>
            <a:r>
              <a:rPr lang="it-IT" sz="1600" b="1" dirty="0">
                <a:solidFill>
                  <a:srgbClr val="F39200"/>
                </a:solidFill>
              </a:rPr>
              <a:t>Members</a:t>
            </a:r>
            <a:endParaRPr lang="fr-BE" altLang="es-ES" sz="1600" b="1" dirty="0">
              <a:solidFill>
                <a:srgbClr val="F39200"/>
              </a:solidFill>
            </a:endParaRPr>
          </a:p>
        </p:txBody>
      </p:sp>
      <p:pic>
        <p:nvPicPr>
          <p:cNvPr id="3094" name="Picture 3" descr="2-line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51425">
            <a:off x="133350" y="-192088"/>
            <a:ext cx="476250" cy="2181226"/>
          </a:xfrm>
          <a:prstGeom prst="rect">
            <a:avLst/>
          </a:prstGeom>
          <a:noFill/>
          <a:ln w="9525">
            <a:noFill/>
            <a:miter lim="800000"/>
            <a:headEnd/>
            <a:tailEnd/>
          </a:ln>
        </p:spPr>
      </p:pic>
      <p:pic>
        <p:nvPicPr>
          <p:cNvPr id="3" name="Picture 4" descr="arc"/>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3150411">
            <a:off x="9644468" y="5909339"/>
            <a:ext cx="684213" cy="1738313"/>
          </a:xfrm>
          <a:prstGeom prst="rect">
            <a:avLst/>
          </a:prstGeom>
          <a:noFill/>
          <a:ln w="9525">
            <a:noFill/>
            <a:miter lim="800000"/>
            <a:headEnd/>
            <a:tailEnd/>
          </a:ln>
        </p:spPr>
      </p:pic>
      <p:cxnSp>
        <p:nvCxnSpPr>
          <p:cNvPr id="55" name="Connecteur droit 54"/>
          <p:cNvCxnSpPr/>
          <p:nvPr/>
        </p:nvCxnSpPr>
        <p:spPr>
          <a:xfrm flipH="1">
            <a:off x="108173" y="7354888"/>
            <a:ext cx="9772650" cy="0"/>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flipH="1">
            <a:off x="915988" y="207963"/>
            <a:ext cx="9772650" cy="0"/>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7" name="Picture 3" descr="C:\Dropbox\Onirys\Eucrof - Flyer PPT\Eléments graphiques\arabesques01.png"/>
          <p:cNvPicPr>
            <a:picLocks noChangeAspect="1" noChangeArrowheads="1"/>
          </p:cNvPicPr>
          <p:nvPr/>
        </p:nvPicPr>
        <p:blipFill>
          <a:blip r:embed="rId5" cstate="print"/>
          <a:srcRect/>
          <a:stretch>
            <a:fillRect/>
          </a:stretch>
        </p:blipFill>
        <p:spPr bwMode="auto">
          <a:xfrm>
            <a:off x="5089552" y="1946159"/>
            <a:ext cx="219075" cy="198438"/>
          </a:xfrm>
          <a:prstGeom prst="rect">
            <a:avLst/>
          </a:prstGeom>
          <a:noFill/>
          <a:ln w="9525">
            <a:noFill/>
            <a:miter lim="800000"/>
            <a:headEnd/>
            <a:tailEnd/>
          </a:ln>
        </p:spPr>
      </p:pic>
      <p:sp>
        <p:nvSpPr>
          <p:cNvPr id="6" name="Rectangle 5"/>
          <p:cNvSpPr/>
          <p:nvPr/>
        </p:nvSpPr>
        <p:spPr>
          <a:xfrm>
            <a:off x="468283" y="5250531"/>
            <a:ext cx="4792289" cy="1446550"/>
          </a:xfrm>
          <a:prstGeom prst="rect">
            <a:avLst/>
          </a:prstGeom>
        </p:spPr>
        <p:txBody>
          <a:bodyPr wrap="square">
            <a:spAutoFit/>
          </a:bodyPr>
          <a:lstStyle/>
          <a:p>
            <a:pPr marL="171450" indent="-171450" algn="just">
              <a:buFont typeface="Arial" panose="020B0604020202020204" pitchFamily="34" charset="0"/>
              <a:buChar char="•"/>
            </a:pPr>
            <a:r>
              <a:rPr lang="en-GB" sz="1100" dirty="0"/>
              <a:t>Relationship with R</a:t>
            </a:r>
            <a:r>
              <a:rPr lang="tr-TR" sz="1100" dirty="0"/>
              <a:t>egulatory </a:t>
            </a:r>
            <a:r>
              <a:rPr lang="en-GB" sz="1100" dirty="0"/>
              <a:t>A</a:t>
            </a:r>
            <a:r>
              <a:rPr lang="tr-TR" sz="1100" dirty="0"/>
              <a:t>uthorities</a:t>
            </a:r>
            <a:endParaRPr lang="en-GB" sz="1100" dirty="0"/>
          </a:p>
          <a:p>
            <a:pPr marL="171450" indent="-171450" algn="just">
              <a:buFont typeface="Arial" panose="020B0604020202020204" pitchFamily="34" charset="0"/>
              <a:buChar char="•"/>
            </a:pPr>
            <a:r>
              <a:rPr lang="en-GB" sz="1100" dirty="0"/>
              <a:t>Planning meetings/webinars</a:t>
            </a:r>
          </a:p>
          <a:p>
            <a:pPr marL="171450" indent="-171450" algn="just">
              <a:buFont typeface="Arial" panose="020B0604020202020204" pitchFamily="34" charset="0"/>
              <a:buChar char="•"/>
            </a:pPr>
            <a:r>
              <a:rPr lang="en-GB" sz="1100" dirty="0"/>
              <a:t>Preparation of documents/</a:t>
            </a:r>
            <a:r>
              <a:rPr lang="en-GB" sz="1100" dirty="0" err="1"/>
              <a:t>guidances</a:t>
            </a:r>
            <a:r>
              <a:rPr lang="en-GB" sz="1100" dirty="0"/>
              <a:t>	</a:t>
            </a:r>
          </a:p>
          <a:p>
            <a:pPr marL="171450" indent="-171450" algn="just">
              <a:buFont typeface="Arial" panose="020B0604020202020204" pitchFamily="34" charset="0"/>
              <a:buChar char="•"/>
            </a:pPr>
            <a:r>
              <a:rPr lang="en-GB" sz="1100" dirty="0"/>
              <a:t>IVDR</a:t>
            </a:r>
          </a:p>
          <a:p>
            <a:pPr marL="171450" indent="-171450" algn="just">
              <a:buFont typeface="Arial" panose="020B0604020202020204" pitchFamily="34" charset="0"/>
              <a:buChar char="•"/>
            </a:pPr>
            <a:r>
              <a:rPr lang="en-GB" sz="1100" dirty="0"/>
              <a:t>Combination products</a:t>
            </a:r>
          </a:p>
          <a:p>
            <a:pPr marL="171450" indent="-171450" algn="just">
              <a:buFont typeface="Arial" panose="020B0604020202020204" pitchFamily="34" charset="0"/>
              <a:buChar char="•"/>
            </a:pPr>
            <a:r>
              <a:rPr lang="en-GB" sz="1100" dirty="0"/>
              <a:t>Clinical Investigational Plan vs Clinical Evaluation Plan</a:t>
            </a:r>
          </a:p>
          <a:p>
            <a:pPr marL="171450" indent="-171450" algn="just">
              <a:buFont typeface="Arial" panose="020B0604020202020204" pitchFamily="34" charset="0"/>
              <a:buChar char="•"/>
            </a:pPr>
            <a:r>
              <a:rPr lang="en-GB" sz="1100" dirty="0"/>
              <a:t>Hardware/software</a:t>
            </a:r>
          </a:p>
          <a:p>
            <a:pPr marL="171450" indent="-171450" algn="just">
              <a:buFont typeface="Arial" panose="020B0604020202020204" pitchFamily="34" charset="0"/>
              <a:buChar char="•"/>
            </a:pPr>
            <a:r>
              <a:rPr lang="en-GB" sz="1100" dirty="0"/>
              <a:t>Mapping the available info in one spot </a:t>
            </a:r>
          </a:p>
        </p:txBody>
      </p:sp>
      <p:pic>
        <p:nvPicPr>
          <p:cNvPr id="28" name="Picture 3" descr="C:\Dropbox\Onirys\Eucrof - Flyer PPT\Eléments graphiques\arabesques01.png"/>
          <p:cNvPicPr>
            <a:picLocks noChangeAspect="1" noChangeArrowheads="1"/>
          </p:cNvPicPr>
          <p:nvPr/>
        </p:nvPicPr>
        <p:blipFill>
          <a:blip r:embed="rId5" cstate="print"/>
          <a:srcRect/>
          <a:stretch>
            <a:fillRect/>
          </a:stretch>
        </p:blipFill>
        <p:spPr bwMode="auto">
          <a:xfrm>
            <a:off x="834212" y="463846"/>
            <a:ext cx="219075" cy="198438"/>
          </a:xfrm>
          <a:prstGeom prst="rect">
            <a:avLst/>
          </a:prstGeom>
          <a:noFill/>
          <a:ln w="9525">
            <a:noFill/>
            <a:miter lim="800000"/>
            <a:headEnd/>
            <a:tailEnd/>
          </a:ln>
        </p:spPr>
      </p:pic>
      <p:pic>
        <p:nvPicPr>
          <p:cNvPr id="30" name="Picture 3" descr="C:\Dropbox\Onirys\Eucrof - Flyer PPT\Eléments graphiques\arabesques01.png"/>
          <p:cNvPicPr>
            <a:picLocks noChangeAspect="1" noChangeArrowheads="1"/>
          </p:cNvPicPr>
          <p:nvPr/>
        </p:nvPicPr>
        <p:blipFill>
          <a:blip r:embed="rId5" cstate="print"/>
          <a:srcRect/>
          <a:stretch>
            <a:fillRect/>
          </a:stretch>
        </p:blipFill>
        <p:spPr bwMode="auto">
          <a:xfrm>
            <a:off x="491878" y="4907071"/>
            <a:ext cx="219075" cy="198438"/>
          </a:xfrm>
          <a:prstGeom prst="rect">
            <a:avLst/>
          </a:prstGeom>
          <a:noFill/>
          <a:ln w="9525">
            <a:noFill/>
            <a:miter lim="800000"/>
            <a:headEnd/>
            <a:tailEnd/>
          </a:ln>
        </p:spPr>
      </p:pic>
      <p:sp>
        <p:nvSpPr>
          <p:cNvPr id="31" name="ZoneTexte 12"/>
          <p:cNvSpPr txBox="1">
            <a:spLocks noChangeArrowheads="1"/>
          </p:cNvSpPr>
          <p:nvPr/>
        </p:nvSpPr>
        <p:spPr bwMode="auto">
          <a:xfrm>
            <a:off x="685271" y="4853221"/>
            <a:ext cx="4181897" cy="346743"/>
          </a:xfrm>
          <a:prstGeom prst="rect">
            <a:avLst/>
          </a:prstGeom>
          <a:noFill/>
          <a:ln w="9525">
            <a:noFill/>
            <a:miter lim="800000"/>
            <a:headEnd/>
            <a:tailEnd/>
          </a:ln>
        </p:spPr>
        <p:txBody>
          <a:bodyPr wrap="square" lIns="99551" tIns="49775" rIns="99551" bIns="49775">
            <a:spAutoFit/>
          </a:bodyPr>
          <a:lstStyle>
            <a:defPPr>
              <a:defRPr lang="fr-FR"/>
            </a:defPPr>
            <a:lvl1pPr>
              <a:defRPr sz="1600">
                <a:solidFill>
                  <a:srgbClr val="29235C"/>
                </a:solidFill>
              </a:defRPr>
            </a:lvl1pPr>
          </a:lstStyle>
          <a:p>
            <a:r>
              <a:rPr lang="tr-TR" altLang="tr-TR" b="1" dirty="0">
                <a:solidFill>
                  <a:srgbClr val="F39200"/>
                </a:solidFill>
              </a:rPr>
              <a:t>Action Plans  </a:t>
            </a:r>
            <a:endParaRPr lang="en-US" altLang="es-ES" b="1" dirty="0">
              <a:solidFill>
                <a:srgbClr val="F39200"/>
              </a:solidFill>
            </a:endParaRPr>
          </a:p>
        </p:txBody>
      </p:sp>
      <p:pic>
        <p:nvPicPr>
          <p:cNvPr id="35" name="Picture 3" descr="C:\Dropbox\Onirys\Eucrof - Flyer PPT\Eléments graphiques\arabesques01.png">
            <a:extLst>
              <a:ext uri="{FF2B5EF4-FFF2-40B4-BE49-F238E27FC236}">
                <a16:creationId xmlns:a16="http://schemas.microsoft.com/office/drawing/2014/main" id="{980352D7-C487-4BBA-830E-8618B1D33B9C}"/>
              </a:ext>
            </a:extLst>
          </p:cNvPr>
          <p:cNvPicPr>
            <a:picLocks noChangeAspect="1" noChangeArrowheads="1"/>
          </p:cNvPicPr>
          <p:nvPr/>
        </p:nvPicPr>
        <p:blipFill>
          <a:blip r:embed="rId5" cstate="print"/>
          <a:srcRect/>
          <a:stretch>
            <a:fillRect/>
          </a:stretch>
        </p:blipFill>
        <p:spPr bwMode="auto">
          <a:xfrm>
            <a:off x="4977539" y="4736648"/>
            <a:ext cx="219075" cy="198438"/>
          </a:xfrm>
          <a:prstGeom prst="rect">
            <a:avLst/>
          </a:prstGeom>
          <a:noFill/>
          <a:ln w="9525">
            <a:noFill/>
            <a:miter lim="800000"/>
            <a:headEnd/>
            <a:tailEnd/>
          </a:ln>
        </p:spPr>
      </p:pic>
      <p:graphicFrame>
        <p:nvGraphicFramePr>
          <p:cNvPr id="12" name="Table 11">
            <a:extLst>
              <a:ext uri="{FF2B5EF4-FFF2-40B4-BE49-F238E27FC236}">
                <a16:creationId xmlns:a16="http://schemas.microsoft.com/office/drawing/2014/main" id="{D250319E-5477-48AF-81D0-0CA1E7981D4E}"/>
              </a:ext>
            </a:extLst>
          </p:cNvPr>
          <p:cNvGraphicFramePr>
            <a:graphicFrameLocks noGrp="1"/>
          </p:cNvGraphicFramePr>
          <p:nvPr>
            <p:extLst>
              <p:ext uri="{D42A27DB-BD31-4B8C-83A1-F6EECF244321}">
                <p14:modId xmlns:p14="http://schemas.microsoft.com/office/powerpoint/2010/main" val="4002695074"/>
              </p:ext>
            </p:extLst>
          </p:nvPr>
        </p:nvGraphicFramePr>
        <p:xfrm>
          <a:off x="5306535" y="2310098"/>
          <a:ext cx="5107658" cy="2007859"/>
        </p:xfrm>
        <a:graphic>
          <a:graphicData uri="http://schemas.openxmlformats.org/drawingml/2006/table">
            <a:tbl>
              <a:tblPr/>
              <a:tblGrid>
                <a:gridCol w="330630">
                  <a:extLst>
                    <a:ext uri="{9D8B030D-6E8A-4147-A177-3AD203B41FA5}">
                      <a16:colId xmlns:a16="http://schemas.microsoft.com/office/drawing/2014/main" val="2640956327"/>
                    </a:ext>
                  </a:extLst>
                </a:gridCol>
                <a:gridCol w="912082">
                  <a:extLst>
                    <a:ext uri="{9D8B030D-6E8A-4147-A177-3AD203B41FA5}">
                      <a16:colId xmlns:a16="http://schemas.microsoft.com/office/drawing/2014/main" val="4264177219"/>
                    </a:ext>
                  </a:extLst>
                </a:gridCol>
                <a:gridCol w="1105899">
                  <a:extLst>
                    <a:ext uri="{9D8B030D-6E8A-4147-A177-3AD203B41FA5}">
                      <a16:colId xmlns:a16="http://schemas.microsoft.com/office/drawing/2014/main" val="1826744049"/>
                    </a:ext>
                  </a:extLst>
                </a:gridCol>
                <a:gridCol w="1197107">
                  <a:extLst>
                    <a:ext uri="{9D8B030D-6E8A-4147-A177-3AD203B41FA5}">
                      <a16:colId xmlns:a16="http://schemas.microsoft.com/office/drawing/2014/main" val="112467455"/>
                    </a:ext>
                  </a:extLst>
                </a:gridCol>
                <a:gridCol w="1037493">
                  <a:extLst>
                    <a:ext uri="{9D8B030D-6E8A-4147-A177-3AD203B41FA5}">
                      <a16:colId xmlns:a16="http://schemas.microsoft.com/office/drawing/2014/main" val="3910448824"/>
                    </a:ext>
                  </a:extLst>
                </a:gridCol>
                <a:gridCol w="524447">
                  <a:extLst>
                    <a:ext uri="{9D8B030D-6E8A-4147-A177-3AD203B41FA5}">
                      <a16:colId xmlns:a16="http://schemas.microsoft.com/office/drawing/2014/main" val="3733768078"/>
                    </a:ext>
                  </a:extLst>
                </a:gridCol>
              </a:tblGrid>
              <a:tr h="195380">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Calibri" panose="020F0502020204030204" pitchFamily="34"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Şebnem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Yaşaroğulları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Mene Research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Turkey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chair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536782265"/>
                  </a:ext>
                </a:extLst>
              </a:tr>
              <a:tr h="185101">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Antoinette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van Dijk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D.O. Research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Switzerland</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co-chair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00327095"/>
                  </a:ext>
                </a:extLst>
              </a:tr>
              <a:tr h="223627">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Karen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Gabriels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Archer Research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Belgium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795358759"/>
                  </a:ext>
                </a:extLst>
              </a:tr>
              <a:tr h="366435">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Natalia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Gordieyvskaya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ULC-Ukrainian Logistic Cluster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Ukraine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effectLst/>
                          <a:latin typeface="Calibri" panose="020F0502020204030204" pitchFamily="34" charset="0"/>
                          <a:ea typeface="Calibri" panose="020F0502020204030204" pitchFamily="34" charset="0"/>
                          <a:cs typeface="Calibri" panose="020F0502020204030204" pitchFamily="34"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1277629"/>
                  </a:ext>
                </a:extLst>
              </a:tr>
              <a:tr h="223627">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Sofoklis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Kyriazakos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Innovation Sprint Sprl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Belgium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55241117"/>
                  </a:ext>
                </a:extLst>
              </a:tr>
              <a:tr h="223627">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Antonio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Pitarque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Sermes CRO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Spain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405868131"/>
                  </a:ext>
                </a:extLst>
              </a:tr>
              <a:tr h="223627">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Mieke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Tempels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Archer Research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Belgium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606455088"/>
                  </a:ext>
                </a:extLst>
              </a:tr>
              <a:tr h="366435">
                <a:tc>
                  <a:txBody>
                    <a:bodyPr/>
                    <a:lstStyle/>
                    <a:p>
                      <a:pPr algn="ct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Rianne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Tooten</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Tooten Clinical Trial Services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The Netherlands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89398268"/>
                  </a:ext>
                </a:extLst>
              </a:tr>
            </a:tbl>
          </a:graphicData>
        </a:graphic>
      </p:graphicFrame>
      <p:sp>
        <p:nvSpPr>
          <p:cNvPr id="17" name="ZoneTexte 12">
            <a:extLst>
              <a:ext uri="{FF2B5EF4-FFF2-40B4-BE49-F238E27FC236}">
                <a16:creationId xmlns:a16="http://schemas.microsoft.com/office/drawing/2014/main" id="{AA84C619-955A-453A-95B1-EAA89313BD90}"/>
              </a:ext>
            </a:extLst>
          </p:cNvPr>
          <p:cNvSpPr txBox="1">
            <a:spLocks noChangeArrowheads="1"/>
          </p:cNvSpPr>
          <p:nvPr/>
        </p:nvSpPr>
        <p:spPr bwMode="auto">
          <a:xfrm>
            <a:off x="5223725" y="4660371"/>
            <a:ext cx="4181897" cy="346743"/>
          </a:xfrm>
          <a:prstGeom prst="rect">
            <a:avLst/>
          </a:prstGeom>
          <a:noFill/>
          <a:ln w="9525">
            <a:noFill/>
            <a:miter lim="800000"/>
            <a:headEnd/>
            <a:tailEnd/>
          </a:ln>
        </p:spPr>
        <p:txBody>
          <a:bodyPr wrap="square" lIns="99551" tIns="49775" rIns="99551" bIns="49775">
            <a:spAutoFit/>
          </a:bodyPr>
          <a:lstStyle>
            <a:defPPr>
              <a:defRPr lang="fr-FR"/>
            </a:defPPr>
            <a:lvl1pPr>
              <a:defRPr sz="1600">
                <a:solidFill>
                  <a:srgbClr val="29235C"/>
                </a:solidFill>
              </a:defRPr>
            </a:lvl1pPr>
          </a:lstStyle>
          <a:p>
            <a:r>
              <a:rPr lang="en-US" altLang="es-ES" b="1" dirty="0">
                <a:solidFill>
                  <a:srgbClr val="F39200"/>
                </a:solidFill>
              </a:rPr>
              <a:t>Interested in </a:t>
            </a:r>
            <a:r>
              <a:rPr lang="tr-TR" altLang="es-ES" b="1" dirty="0">
                <a:solidFill>
                  <a:srgbClr val="F39200"/>
                </a:solidFill>
              </a:rPr>
              <a:t>M</a:t>
            </a:r>
            <a:r>
              <a:rPr lang="en-US" altLang="es-ES" b="1" dirty="0" err="1">
                <a:solidFill>
                  <a:srgbClr val="F39200"/>
                </a:solidFill>
              </a:rPr>
              <a:t>edical</a:t>
            </a:r>
            <a:r>
              <a:rPr lang="en-US" altLang="es-ES" b="1" dirty="0">
                <a:solidFill>
                  <a:srgbClr val="F39200"/>
                </a:solidFill>
              </a:rPr>
              <a:t> </a:t>
            </a:r>
            <a:r>
              <a:rPr lang="tr-TR" altLang="es-ES" b="1" dirty="0">
                <a:solidFill>
                  <a:srgbClr val="F39200"/>
                </a:solidFill>
              </a:rPr>
              <a:t>De</a:t>
            </a:r>
            <a:r>
              <a:rPr lang="en-US" altLang="es-ES" b="1" dirty="0">
                <a:solidFill>
                  <a:srgbClr val="F39200"/>
                </a:solidFill>
              </a:rPr>
              <a:t>vice</a:t>
            </a:r>
            <a:r>
              <a:rPr lang="tr-TR" altLang="es-ES" b="1" dirty="0">
                <a:solidFill>
                  <a:srgbClr val="F39200"/>
                </a:solidFill>
              </a:rPr>
              <a:t> WG</a:t>
            </a:r>
            <a:r>
              <a:rPr lang="en-US" altLang="es-ES" b="1" dirty="0">
                <a:solidFill>
                  <a:srgbClr val="F39200"/>
                </a:solidFill>
              </a:rPr>
              <a:t>?</a:t>
            </a:r>
          </a:p>
        </p:txBody>
      </p:sp>
      <p:sp>
        <p:nvSpPr>
          <p:cNvPr id="19" name="Rectangle 18">
            <a:extLst>
              <a:ext uri="{FF2B5EF4-FFF2-40B4-BE49-F238E27FC236}">
                <a16:creationId xmlns:a16="http://schemas.microsoft.com/office/drawing/2014/main" id="{0F0A63B8-3FE5-449A-9EF4-73728E72CE95}"/>
              </a:ext>
            </a:extLst>
          </p:cNvPr>
          <p:cNvSpPr/>
          <p:nvPr/>
        </p:nvSpPr>
        <p:spPr>
          <a:xfrm>
            <a:off x="5142570" y="6429876"/>
            <a:ext cx="5362845" cy="261610"/>
          </a:xfrm>
          <a:prstGeom prst="rect">
            <a:avLst/>
          </a:prstGeom>
        </p:spPr>
        <p:txBody>
          <a:bodyPr wrap="square">
            <a:spAutoFit/>
          </a:bodyPr>
          <a:lstStyle/>
          <a:p>
            <a:pPr marL="171450" indent="-171450" algn="just">
              <a:buFont typeface="Arial" panose="020B0604020202020204" pitchFamily="34" charset="0"/>
              <a:buChar char="•"/>
            </a:pPr>
            <a:r>
              <a:rPr lang="en-US" sz="1100" dirty="0"/>
              <a:t>Contact us if you have any suggestions or questions</a:t>
            </a:r>
            <a:r>
              <a:rPr lang="tr-TR" sz="1100" dirty="0"/>
              <a:t>.</a:t>
            </a:r>
            <a:endParaRPr lang="en-US" sz="1100" dirty="0"/>
          </a:p>
        </p:txBody>
      </p:sp>
      <p:sp>
        <p:nvSpPr>
          <p:cNvPr id="20" name="ZoneTexte 12">
            <a:extLst>
              <a:ext uri="{FF2B5EF4-FFF2-40B4-BE49-F238E27FC236}">
                <a16:creationId xmlns:a16="http://schemas.microsoft.com/office/drawing/2014/main" id="{75A48335-CC48-4BDC-8B90-946313781B55}"/>
              </a:ext>
            </a:extLst>
          </p:cNvPr>
          <p:cNvSpPr txBox="1">
            <a:spLocks noChangeArrowheads="1"/>
          </p:cNvSpPr>
          <p:nvPr/>
        </p:nvSpPr>
        <p:spPr bwMode="auto">
          <a:xfrm>
            <a:off x="5314864" y="364484"/>
            <a:ext cx="4181897" cy="346743"/>
          </a:xfrm>
          <a:prstGeom prst="rect">
            <a:avLst/>
          </a:prstGeom>
          <a:noFill/>
          <a:ln w="9525">
            <a:noFill/>
            <a:miter lim="800000"/>
            <a:headEnd/>
            <a:tailEnd/>
          </a:ln>
        </p:spPr>
        <p:txBody>
          <a:bodyPr wrap="square" lIns="99551" tIns="49775" rIns="99551" bIns="49775">
            <a:spAutoFit/>
          </a:bodyPr>
          <a:lstStyle/>
          <a:p>
            <a:r>
              <a:rPr lang="tr-TR" sz="1600" b="1" dirty="0">
                <a:solidFill>
                  <a:srgbClr val="F39200"/>
                </a:solidFill>
              </a:rPr>
              <a:t>Published Documents-2021</a:t>
            </a:r>
            <a:endParaRPr lang="fr-BE" altLang="es-ES" sz="1600" b="1" dirty="0">
              <a:solidFill>
                <a:srgbClr val="F39200"/>
              </a:solidFill>
            </a:endParaRPr>
          </a:p>
        </p:txBody>
      </p:sp>
      <p:pic>
        <p:nvPicPr>
          <p:cNvPr id="21" name="Picture 3" descr="C:\Dropbox\Onirys\Eucrof - Flyer PPT\Eléments graphiques\arabesques01.png">
            <a:extLst>
              <a:ext uri="{FF2B5EF4-FFF2-40B4-BE49-F238E27FC236}">
                <a16:creationId xmlns:a16="http://schemas.microsoft.com/office/drawing/2014/main" id="{E2D47576-7B03-404B-9E25-32ABA9C4C238}"/>
              </a:ext>
            </a:extLst>
          </p:cNvPr>
          <p:cNvPicPr>
            <a:picLocks noChangeAspect="1" noChangeArrowheads="1"/>
          </p:cNvPicPr>
          <p:nvPr/>
        </p:nvPicPr>
        <p:blipFill>
          <a:blip r:embed="rId5" cstate="print"/>
          <a:srcRect/>
          <a:stretch>
            <a:fillRect/>
          </a:stretch>
        </p:blipFill>
        <p:spPr bwMode="auto">
          <a:xfrm>
            <a:off x="5072724" y="451696"/>
            <a:ext cx="219075" cy="198438"/>
          </a:xfrm>
          <a:prstGeom prst="rect">
            <a:avLst/>
          </a:prstGeom>
          <a:noFill/>
          <a:ln w="9525">
            <a:noFill/>
            <a:miter lim="800000"/>
            <a:headEnd/>
            <a:tailEnd/>
          </a:ln>
        </p:spPr>
      </p:pic>
      <p:sp>
        <p:nvSpPr>
          <p:cNvPr id="22" name="Rectangle 21">
            <a:extLst>
              <a:ext uri="{FF2B5EF4-FFF2-40B4-BE49-F238E27FC236}">
                <a16:creationId xmlns:a16="http://schemas.microsoft.com/office/drawing/2014/main" id="{1E408227-B9E9-413B-BEFF-9440FAA91956}"/>
              </a:ext>
            </a:extLst>
          </p:cNvPr>
          <p:cNvSpPr/>
          <p:nvPr/>
        </p:nvSpPr>
        <p:spPr>
          <a:xfrm>
            <a:off x="5142571" y="5093998"/>
            <a:ext cx="5362845" cy="1277273"/>
          </a:xfrm>
          <a:prstGeom prst="rect">
            <a:avLst/>
          </a:prstGeom>
        </p:spPr>
        <p:txBody>
          <a:bodyPr wrap="square">
            <a:spAutoFit/>
          </a:bodyPr>
          <a:lstStyle/>
          <a:p>
            <a:pPr marL="171450" indent="-171450" algn="just">
              <a:buFont typeface="Arial" panose="020B0604020202020204" pitchFamily="34" charset="0"/>
              <a:buChar char="•"/>
            </a:pPr>
            <a:r>
              <a:rPr lang="en-US" sz="1100" dirty="0"/>
              <a:t>If you are interested in becoming a member</a:t>
            </a:r>
            <a:r>
              <a:rPr lang="tr-TR" sz="1100" dirty="0"/>
              <a:t> of the Medical Device WG,</a:t>
            </a:r>
            <a:r>
              <a:rPr lang="en-US" sz="1100" dirty="0"/>
              <a:t>please contact</a:t>
            </a:r>
            <a:r>
              <a:rPr lang="tr-TR" sz="1100" dirty="0"/>
              <a:t>:</a:t>
            </a:r>
          </a:p>
          <a:p>
            <a:pPr algn="just"/>
            <a:endParaRPr lang="en-US" sz="1100" dirty="0"/>
          </a:p>
          <a:p>
            <a:pPr marL="171450" indent="-171450" algn="just">
              <a:buFont typeface="Arial" panose="020B0604020202020204" pitchFamily="34" charset="0"/>
              <a:buChar char="•"/>
            </a:pPr>
            <a:r>
              <a:rPr lang="en-US" sz="1100" dirty="0"/>
              <a:t>EUCROF Secretariat </a:t>
            </a:r>
            <a:r>
              <a:rPr lang="tr-TR" sz="1100" dirty="0"/>
              <a:t>: </a:t>
            </a:r>
            <a:r>
              <a:rPr lang="en-US" sz="1100" dirty="0">
                <a:hlinkClick r:id="rId6"/>
              </a:rPr>
              <a:t>info@eucrof.eu</a:t>
            </a:r>
            <a:r>
              <a:rPr lang="tr-TR" sz="1100" dirty="0"/>
              <a:t> or</a:t>
            </a:r>
          </a:p>
          <a:p>
            <a:pPr marL="171450" indent="-171450" algn="just">
              <a:buFont typeface="Arial" panose="020B0604020202020204" pitchFamily="34" charset="0"/>
              <a:buChar char="•"/>
            </a:pPr>
            <a:r>
              <a:rPr lang="en-US" sz="1100" dirty="0"/>
              <a:t>Chair of the Working Group </a:t>
            </a:r>
            <a:r>
              <a:rPr lang="tr-TR" sz="1100" dirty="0"/>
              <a:t>: Sebnem Yasarogullari, </a:t>
            </a:r>
            <a:r>
              <a:rPr lang="tr-TR" sz="1100" dirty="0">
                <a:hlinkClick r:id="rId7"/>
              </a:rPr>
              <a:t>sebnem@meneresearch.com</a:t>
            </a:r>
            <a:r>
              <a:rPr lang="tr-TR" sz="1100" dirty="0"/>
              <a:t> or</a:t>
            </a:r>
          </a:p>
          <a:p>
            <a:pPr marL="171450" indent="-171450" algn="just">
              <a:buFont typeface="Arial" panose="020B0604020202020204" pitchFamily="34" charset="0"/>
              <a:buChar char="•"/>
            </a:pPr>
            <a:r>
              <a:rPr lang="tr-TR" sz="1100" dirty="0"/>
              <a:t>Co-</a:t>
            </a:r>
            <a:r>
              <a:rPr lang="en-US" sz="1100" dirty="0"/>
              <a:t>Chair of the Working Group </a:t>
            </a:r>
            <a:r>
              <a:rPr lang="tr-TR" sz="1100" dirty="0"/>
              <a:t>: </a:t>
            </a:r>
            <a:r>
              <a:rPr lang="en-US" sz="1100" dirty="0"/>
              <a:t>Antoinette van Dijk</a:t>
            </a:r>
            <a:r>
              <a:rPr lang="tr-TR" sz="1100" dirty="0"/>
              <a:t>, </a:t>
            </a:r>
            <a:r>
              <a:rPr lang="en-US" sz="1100" dirty="0">
                <a:hlinkClick r:id="rId8"/>
              </a:rPr>
              <a:t>antoinette.vandijk@doresearch.ch</a:t>
            </a:r>
            <a:r>
              <a:rPr lang="tr-TR" sz="1100" dirty="0"/>
              <a:t> </a:t>
            </a:r>
            <a:endParaRPr lang="en-US" sz="1100" dirty="0"/>
          </a:p>
          <a:p>
            <a:pPr algn="just"/>
            <a:endParaRPr lang="tr-TR" sz="1100" dirty="0"/>
          </a:p>
          <a:p>
            <a:pPr marL="171450" indent="-171450" algn="just">
              <a:buFont typeface="Arial" panose="020B0604020202020204" pitchFamily="34" charset="0"/>
              <a:buChar char="•"/>
            </a:pPr>
            <a:r>
              <a:rPr lang="en-US" sz="1100" dirty="0"/>
              <a:t>We are looking forward to hearing from you!</a:t>
            </a:r>
          </a:p>
        </p:txBody>
      </p:sp>
      <p:sp>
        <p:nvSpPr>
          <p:cNvPr id="4" name="TextBox 3">
            <a:extLst>
              <a:ext uri="{FF2B5EF4-FFF2-40B4-BE49-F238E27FC236}">
                <a16:creationId xmlns:a16="http://schemas.microsoft.com/office/drawing/2014/main" id="{3EB623EA-495B-44CB-9793-7EFFB611A9ED}"/>
              </a:ext>
            </a:extLst>
          </p:cNvPr>
          <p:cNvSpPr txBox="1"/>
          <p:nvPr/>
        </p:nvSpPr>
        <p:spPr>
          <a:xfrm>
            <a:off x="5223725" y="730844"/>
            <a:ext cx="5107658" cy="830997"/>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Clinical Evaluation and Clinical Trial</a:t>
            </a:r>
            <a:r>
              <a:rPr lang="tr-TR" sz="1200" dirty="0">
                <a:solidFill>
                  <a:srgbClr val="000000"/>
                </a:solidFill>
                <a:effectLst/>
                <a:latin typeface="Calibri" panose="020F0502020204030204" pitchFamily="34" charset="0"/>
                <a:ea typeface="Calibri" panose="020F0502020204030204" pitchFamily="34" charset="0"/>
              </a:rPr>
              <a:t>: </a:t>
            </a:r>
            <a:r>
              <a:rPr lang="en-GB" sz="1200" u="sng" dirty="0">
                <a:solidFill>
                  <a:srgbClr val="000000"/>
                </a:solidFill>
                <a:effectLst/>
                <a:latin typeface="Calibri" panose="020F0502020204030204" pitchFamily="34" charset="0"/>
                <a:ea typeface="Calibri" panose="020F0502020204030204" pitchFamily="34" charset="0"/>
                <a:hlinkClick r:id="rId9"/>
              </a:rPr>
              <a:t>https://www.eucrof.eu/news-eucrof/publications</a:t>
            </a:r>
            <a:endParaRPr lang="tr-TR" sz="1200" u="sng" dirty="0">
              <a:solidFill>
                <a:srgbClr val="000000"/>
              </a:solidFill>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tr-TR" sz="1200" dirty="0">
                <a:solidFill>
                  <a:srgbClr val="000000"/>
                </a:solidFill>
              </a:rPr>
              <a:t>Medical Device Regulation(MDR) Useful Links: </a:t>
            </a:r>
            <a:r>
              <a:rPr lang="tr-TR" sz="1200" dirty="0">
                <a:solidFill>
                  <a:srgbClr val="000000"/>
                </a:solidFill>
                <a:hlinkClick r:id="rId10"/>
              </a:rPr>
              <a:t>https://www.eucrof.eu/news-eucrof/latest-news</a:t>
            </a:r>
            <a:r>
              <a:rPr lang="tr-TR" sz="1200" dirty="0">
                <a:solidFill>
                  <a:srgbClr val="000000"/>
                </a:solidFill>
              </a:rPr>
              <a:t>) </a:t>
            </a:r>
            <a:endParaRPr lang="tr-TR" sz="1200"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465</Words>
  <Application>Microsoft Office PowerPoint</Application>
  <PresentationFormat>Custom</PresentationFormat>
  <Paragraphs>75</Paragraphs>
  <Slides>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Thème Office</vt:lpstr>
      <vt:lpstr>PowerPoint Presentation</vt:lpstr>
      <vt:lpstr>PowerPoint Presentation</vt:lpstr>
    </vt:vector>
  </TitlesOfParts>
  <Company>Université de Mons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Jonathan PARDO</dc:creator>
  <cp:lastModifiedBy>Şebnem Yaşaroğulları</cp:lastModifiedBy>
  <cp:revision>94</cp:revision>
  <cp:lastPrinted>2013-06-14T16:48:54Z</cp:lastPrinted>
  <dcterms:created xsi:type="dcterms:W3CDTF">2013-05-31T13:17:02Z</dcterms:created>
  <dcterms:modified xsi:type="dcterms:W3CDTF">2023-09-21T10:22:00Z</dcterms:modified>
</cp:coreProperties>
</file>